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4" r:id="rId4"/>
    <p:sldId id="289" r:id="rId5"/>
    <p:sldId id="258" r:id="rId6"/>
    <p:sldId id="275" r:id="rId7"/>
    <p:sldId id="260" r:id="rId8"/>
    <p:sldId id="276" r:id="rId9"/>
    <p:sldId id="259" r:id="rId10"/>
    <p:sldId id="277" r:id="rId11"/>
    <p:sldId id="264" r:id="rId12"/>
    <p:sldId id="265" r:id="rId13"/>
    <p:sldId id="278" r:id="rId14"/>
    <p:sldId id="272" r:id="rId15"/>
    <p:sldId id="279" r:id="rId16"/>
    <p:sldId id="290" r:id="rId17"/>
    <p:sldId id="261" r:id="rId18"/>
    <p:sldId id="280" r:id="rId19"/>
    <p:sldId id="262" r:id="rId20"/>
    <p:sldId id="288" r:id="rId21"/>
    <p:sldId id="281" r:id="rId22"/>
    <p:sldId id="287" r:id="rId23"/>
    <p:sldId id="266" r:id="rId24"/>
    <p:sldId id="267" r:id="rId25"/>
    <p:sldId id="283" r:id="rId26"/>
    <p:sldId id="268" r:id="rId27"/>
    <p:sldId id="284" r:id="rId28"/>
    <p:sldId id="269" r:id="rId29"/>
    <p:sldId id="270" r:id="rId30"/>
    <p:sldId id="285" r:id="rId31"/>
    <p:sldId id="271" r:id="rId32"/>
    <p:sldId id="291" r:id="rId33"/>
    <p:sldId id="273" r:id="rId3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398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279D2D-EC66-4C3C-935D-09DB8694ACF7}" type="datetimeFigureOut">
              <a:rPr lang="tr-TR" smtClean="0"/>
              <a:pPr/>
              <a:t>31.5.2013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0EDDB0-E587-4CF2-9DD0-7E6D50A53CF9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csper\Desktop\polanya\ney%20taksimi-gel%20g&#246;r%20beni%20a&#351;k%20neyledi(2).mp3" TargetMode="External"/><Relationship Id="rId1" Type="http://schemas.microsoft.com/office/2007/relationships/media" Target="file:///C:\Users\csper\Desktop\polanya\ney%20taksimi-gel%20g&#246;r%20beni%20a&#351;k%20neyledi(2)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00128" y="3316297"/>
            <a:ext cx="7772400" cy="1470025"/>
          </a:xfrm>
        </p:spPr>
        <p:txBody>
          <a:bodyPr/>
          <a:lstStyle/>
          <a:p>
            <a:r>
              <a:rPr lang="tr-TR" b="1" dirty="0" smtClean="0">
                <a:latin typeface="Aharoni" pitchFamily="2" charset="-79"/>
                <a:cs typeface="Aharoni" pitchFamily="2" charset="-79"/>
              </a:rPr>
              <a:t>Mimar Sinan Lisesi</a:t>
            </a:r>
            <a:endParaRPr lang="tr-TR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4" descr="C:\Users\öğretmenler odası\Desktop\logo_poli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40" y="5884210"/>
            <a:ext cx="647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öğretmenler odası\Desktop\logo_roman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90" y="5889988"/>
            <a:ext cx="9048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:\Users\öğretmenler odası\Desktop\LOGO_10cm_SCHMU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04" y="5922310"/>
            <a:ext cx="15001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öğretmenler odası\Desktop\Bleiker_vg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864" y="5937613"/>
            <a:ext cx="13573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öğretmenler odası\Desktop\comenius-llp-logo-jpg[1] - Kop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1" y="5316900"/>
            <a:ext cx="13573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:\Users\öğretmenler odası\Desktop\logo_turke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58" y="1865984"/>
            <a:ext cx="3451025" cy="176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öğretmenler odası\Desktop\image0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15" y="5922310"/>
            <a:ext cx="1371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  </a:t>
            </a:r>
            <a:r>
              <a:rPr lang="tr-TR" dirty="0" err="1" smtClean="0"/>
              <a:t>Whirling</a:t>
            </a:r>
            <a:r>
              <a:rPr lang="tr-TR" dirty="0" smtClean="0"/>
              <a:t> </a:t>
            </a:r>
            <a:r>
              <a:rPr lang="tr-TR" dirty="0" err="1" smtClean="0"/>
              <a:t>dervish</a:t>
            </a:r>
            <a:r>
              <a:rPr lang="tr-TR" dirty="0" smtClean="0"/>
              <a:t> “ </a:t>
            </a:r>
            <a:r>
              <a:rPr lang="tr-TR" dirty="0" err="1" smtClean="0"/>
              <a:t>or</a:t>
            </a:r>
            <a:r>
              <a:rPr lang="tr-TR" dirty="0" smtClean="0"/>
              <a:t> semazen </a:t>
            </a:r>
            <a:r>
              <a:rPr lang="tr-TR" dirty="0" err="1" smtClean="0"/>
              <a:t>causes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mind</a:t>
            </a:r>
            <a:r>
              <a:rPr lang="tr-TR" dirty="0" smtClean="0"/>
              <a:t> of </a:t>
            </a:r>
            <a:r>
              <a:rPr lang="tr-TR" dirty="0" err="1" smtClean="0"/>
              <a:t>participate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similarity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revolution</a:t>
            </a:r>
            <a:r>
              <a:rPr lang="tr-TR" dirty="0" smtClean="0"/>
              <a:t> of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beings</a:t>
            </a:r>
            <a:r>
              <a:rPr lang="tr-TR" dirty="0" smtClean="0"/>
              <a:t>… </a:t>
            </a:r>
            <a:r>
              <a:rPr lang="tr-TR" dirty="0" err="1" smtClean="0"/>
              <a:t>Otherwise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Sema </a:t>
            </a:r>
            <a:r>
              <a:rPr lang="tr-TR" dirty="0" err="1" smtClean="0"/>
              <a:t>ceremony</a:t>
            </a:r>
            <a:r>
              <a:rPr lang="tr-TR" dirty="0" smtClean="0"/>
              <a:t> </a:t>
            </a:r>
            <a:r>
              <a:rPr lang="tr-TR" dirty="0" err="1" smtClean="0"/>
              <a:t>represents</a:t>
            </a:r>
            <a:r>
              <a:rPr lang="tr-TR" dirty="0" smtClean="0"/>
              <a:t> a </a:t>
            </a:r>
            <a:r>
              <a:rPr lang="tr-TR" dirty="0" err="1" smtClean="0"/>
              <a:t>mystical</a:t>
            </a:r>
            <a:r>
              <a:rPr lang="tr-TR" dirty="0" smtClean="0"/>
              <a:t> </a:t>
            </a:r>
            <a:r>
              <a:rPr lang="tr-TR" dirty="0" err="1" smtClean="0"/>
              <a:t>journey</a:t>
            </a:r>
            <a:r>
              <a:rPr lang="tr-TR" dirty="0" smtClean="0"/>
              <a:t> of </a:t>
            </a:r>
            <a:r>
              <a:rPr lang="tr-TR" dirty="0" err="1" smtClean="0"/>
              <a:t>man’s</a:t>
            </a:r>
            <a:r>
              <a:rPr lang="tr-TR" dirty="0" smtClean="0"/>
              <a:t> </a:t>
            </a:r>
            <a:r>
              <a:rPr lang="tr-TR" dirty="0" err="1" smtClean="0"/>
              <a:t>spiritual</a:t>
            </a:r>
            <a:r>
              <a:rPr lang="tr-TR" dirty="0" smtClean="0"/>
              <a:t> </a:t>
            </a:r>
            <a:r>
              <a:rPr lang="tr-TR" dirty="0" err="1" smtClean="0"/>
              <a:t>ascent</a:t>
            </a:r>
            <a:r>
              <a:rPr lang="tr-TR" dirty="0" smtClean="0"/>
              <a:t> </a:t>
            </a:r>
            <a:r>
              <a:rPr lang="tr-TR" dirty="0" err="1" smtClean="0"/>
              <a:t>thought</a:t>
            </a:r>
            <a:r>
              <a:rPr lang="tr-TR" dirty="0" smtClean="0"/>
              <a:t> </a:t>
            </a:r>
            <a:r>
              <a:rPr lang="tr-TR" dirty="0" err="1" smtClean="0"/>
              <a:t>mind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love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“</a:t>
            </a:r>
            <a:r>
              <a:rPr lang="tr-TR" dirty="0" err="1" smtClean="0"/>
              <a:t>Perferct</a:t>
            </a:r>
            <a:r>
              <a:rPr lang="tr-TR" dirty="0" smtClean="0"/>
              <a:t>”. </a:t>
            </a:r>
            <a:r>
              <a:rPr lang="tr-TR" dirty="0" err="1" smtClean="0"/>
              <a:t>Turning</a:t>
            </a:r>
            <a:r>
              <a:rPr lang="tr-TR" dirty="0" smtClean="0"/>
              <a:t> </a:t>
            </a:r>
            <a:r>
              <a:rPr lang="tr-TR" dirty="0" err="1" smtClean="0"/>
              <a:t>towards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truth</a:t>
            </a:r>
            <a:r>
              <a:rPr lang="tr-TR" dirty="0" smtClean="0"/>
              <a:t>, his </a:t>
            </a:r>
            <a:r>
              <a:rPr lang="tr-TR" dirty="0" err="1" smtClean="0"/>
              <a:t>growth</a:t>
            </a:r>
            <a:r>
              <a:rPr lang="tr-TR" dirty="0" smtClean="0"/>
              <a:t> </a:t>
            </a:r>
            <a:r>
              <a:rPr lang="tr-TR" dirty="0" err="1" smtClean="0"/>
              <a:t>throught</a:t>
            </a:r>
            <a:r>
              <a:rPr lang="tr-TR" dirty="0" smtClean="0"/>
              <a:t> </a:t>
            </a:r>
            <a:r>
              <a:rPr lang="tr-TR" dirty="0" err="1" smtClean="0"/>
              <a:t>love</a:t>
            </a:r>
            <a:r>
              <a:rPr lang="tr-TR" dirty="0" smtClean="0"/>
              <a:t>, </a:t>
            </a:r>
            <a:r>
              <a:rPr lang="tr-TR" dirty="0" err="1" smtClean="0"/>
              <a:t>desert</a:t>
            </a:r>
            <a:r>
              <a:rPr lang="tr-TR" dirty="0" smtClean="0"/>
              <a:t> his ego, </a:t>
            </a:r>
            <a:r>
              <a:rPr lang="tr-TR" dirty="0" err="1" smtClean="0"/>
              <a:t>find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truth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arrive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“</a:t>
            </a:r>
            <a:r>
              <a:rPr lang="tr-TR" dirty="0" err="1" smtClean="0"/>
              <a:t>Perfect</a:t>
            </a:r>
            <a:r>
              <a:rPr lang="tr-TR" dirty="0" smtClean="0"/>
              <a:t>”, </a:t>
            </a:r>
            <a:r>
              <a:rPr lang="tr-TR" dirty="0" err="1" smtClean="0"/>
              <a:t>then</a:t>
            </a:r>
            <a:r>
              <a:rPr lang="tr-TR" dirty="0" smtClean="0"/>
              <a:t> he </a:t>
            </a:r>
            <a:r>
              <a:rPr lang="tr-TR" dirty="0" err="1" smtClean="0"/>
              <a:t>return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spiritual</a:t>
            </a:r>
            <a:r>
              <a:rPr lang="tr-TR" dirty="0" smtClean="0"/>
              <a:t> </a:t>
            </a:r>
            <a:r>
              <a:rPr lang="tr-TR" dirty="0" err="1" smtClean="0"/>
              <a:t>journey</a:t>
            </a:r>
            <a:r>
              <a:rPr lang="tr-TR" dirty="0" smtClean="0"/>
              <a:t> as a </a:t>
            </a:r>
            <a:r>
              <a:rPr lang="tr-TR" dirty="0" err="1" smtClean="0"/>
              <a:t>man</a:t>
            </a:r>
            <a:r>
              <a:rPr lang="tr-TR" dirty="0" smtClean="0"/>
              <a:t> </a:t>
            </a:r>
            <a:r>
              <a:rPr lang="tr-TR" dirty="0" err="1" smtClean="0"/>
              <a:t>who</a:t>
            </a:r>
            <a:r>
              <a:rPr lang="tr-TR" dirty="0" smtClean="0"/>
              <a:t> </a:t>
            </a:r>
            <a:r>
              <a:rPr lang="tr-TR" dirty="0" err="1" smtClean="0"/>
              <a:t>reached</a:t>
            </a:r>
            <a:r>
              <a:rPr lang="tr-TR" dirty="0" smtClean="0"/>
              <a:t> </a:t>
            </a:r>
            <a:r>
              <a:rPr lang="tr-TR" dirty="0" err="1" smtClean="0"/>
              <a:t>maturity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greater</a:t>
            </a:r>
            <a:r>
              <a:rPr lang="tr-TR" dirty="0" smtClean="0"/>
              <a:t> </a:t>
            </a:r>
            <a:r>
              <a:rPr lang="tr-TR" dirty="0" err="1" smtClean="0"/>
              <a:t>perfection</a:t>
            </a:r>
            <a:r>
              <a:rPr lang="tr-TR" dirty="0" smtClean="0"/>
              <a:t>, </a:t>
            </a:r>
            <a:r>
              <a:rPr lang="tr-TR" dirty="0" err="1" smtClean="0"/>
              <a:t>so</a:t>
            </a:r>
            <a:r>
              <a:rPr lang="tr-TR" dirty="0" smtClean="0"/>
              <a:t> as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love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of servise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whole</a:t>
            </a:r>
            <a:r>
              <a:rPr lang="tr-TR" dirty="0" smtClean="0"/>
              <a:t> of </a:t>
            </a:r>
            <a:r>
              <a:rPr lang="tr-TR" dirty="0" err="1" smtClean="0"/>
              <a:t>creation</a:t>
            </a:r>
            <a:r>
              <a:rPr lang="tr-TR" dirty="0" smtClean="0"/>
              <a:t>,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creatures</a:t>
            </a:r>
            <a:r>
              <a:rPr lang="tr-TR" dirty="0" smtClean="0"/>
              <a:t> </a:t>
            </a:r>
            <a:r>
              <a:rPr lang="tr-TR" dirty="0" err="1" smtClean="0"/>
              <a:t>without</a:t>
            </a:r>
            <a:r>
              <a:rPr lang="tr-TR" dirty="0" smtClean="0"/>
              <a:t> </a:t>
            </a:r>
            <a:r>
              <a:rPr lang="tr-TR" dirty="0" err="1" smtClean="0"/>
              <a:t>discrimination</a:t>
            </a:r>
            <a:r>
              <a:rPr lang="tr-TR" dirty="0" smtClean="0"/>
              <a:t> of </a:t>
            </a:r>
            <a:r>
              <a:rPr lang="tr-TR" dirty="0" err="1" smtClean="0"/>
              <a:t>believes</a:t>
            </a:r>
            <a:r>
              <a:rPr lang="tr-TR" dirty="0" smtClean="0"/>
              <a:t>, </a:t>
            </a:r>
            <a:r>
              <a:rPr lang="tr-TR" dirty="0" err="1" smtClean="0"/>
              <a:t>races</a:t>
            </a:r>
            <a:r>
              <a:rPr lang="tr-TR" dirty="0" smtClean="0"/>
              <a:t>, </a:t>
            </a:r>
            <a:r>
              <a:rPr lang="tr-TR" dirty="0" err="1" smtClean="0"/>
              <a:t>classes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nations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Şeb-i Arus 2007 _ 8 KONYA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32062"/>
      </p:ext>
    </p:extLst>
  </p:cSld>
  <p:clrMapOvr>
    <a:masterClrMapping/>
  </p:clrMapOvr>
  <p:transition spd="slow">
    <p:fade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öğretmenler odası\Desktop\Cumali Hoca\Mevlana\images (4).jpg"/>
          <p:cNvPicPr>
            <a:picLocks noChangeAspect="1" noChangeArrowheads="1"/>
          </p:cNvPicPr>
          <p:nvPr/>
        </p:nvPicPr>
        <p:blipFill>
          <a:blip r:embed="rId2">
            <a:lum bright="16000" contrast="-30000"/>
          </a:blip>
          <a:stretch>
            <a:fillRect/>
          </a:stretch>
        </p:blipFill>
        <p:spPr bwMode="auto">
          <a:xfrm>
            <a:off x="0" y="0"/>
            <a:ext cx="9144000" cy="69079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r>
              <a:rPr lang="tr-TR" dirty="0" smtClean="0">
                <a:latin typeface="Aharoni" pitchFamily="2" charset="-79"/>
                <a:cs typeface="Aharoni" pitchFamily="2" charset="-79"/>
              </a:rPr>
              <a:t>            </a:t>
            </a:r>
            <a:r>
              <a:rPr lang="tr-TR" dirty="0" err="1" smtClean="0">
                <a:latin typeface="Aharoni" pitchFamily="2" charset="-79"/>
                <a:cs typeface="Aharoni" pitchFamily="2" charset="-79"/>
              </a:rPr>
              <a:t>Books</a:t>
            </a:r>
            <a:r>
              <a:rPr lang="tr-TR" dirty="0" smtClean="0">
                <a:latin typeface="Aharoni" pitchFamily="2" charset="-79"/>
                <a:cs typeface="Aharoni" pitchFamily="2" charset="-79"/>
              </a:rPr>
              <a:t>…</a:t>
            </a:r>
            <a:endParaRPr lang="tr-TR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4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latin typeface="Arial Black" pitchFamily="34" charset="0"/>
                <a:cs typeface="Aharoni" pitchFamily="2" charset="-79"/>
              </a:rPr>
              <a:t>  Mesnevi</a:t>
            </a:r>
            <a:endParaRPr lang="tr-TR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619672" y="249289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>
                <a:latin typeface="Arial Black" pitchFamily="34" charset="0"/>
                <a:cs typeface="Aharoni" pitchFamily="2" charset="-79"/>
              </a:rPr>
              <a:t>Dîvân</a:t>
            </a:r>
            <a:r>
              <a:rPr lang="tr-TR" sz="3200" dirty="0">
                <a:latin typeface="Arial Black" pitchFamily="34" charset="0"/>
                <a:cs typeface="Aharoni" pitchFamily="2" charset="-79"/>
              </a:rPr>
              <a:t>-ı Kebir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2771800" y="342900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 smtClean="0">
                <a:latin typeface="Arial Black" pitchFamily="34" charset="0"/>
              </a:rPr>
              <a:t>Mektûbât</a:t>
            </a:r>
            <a:endParaRPr lang="tr-TR" sz="3200" dirty="0">
              <a:latin typeface="Arial Black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995936" y="4356393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>
                <a:latin typeface="Arial Black" pitchFamily="34" charset="0"/>
              </a:rPr>
              <a:t>Mecâlis</a:t>
            </a:r>
            <a:r>
              <a:rPr lang="tr-TR" sz="3200" dirty="0">
                <a:latin typeface="Arial Black" pitchFamily="34" charset="0"/>
              </a:rPr>
              <a:t>-i </a:t>
            </a:r>
            <a:r>
              <a:rPr lang="tr-TR" sz="3200" dirty="0" err="1">
                <a:latin typeface="Arial Black" pitchFamily="34" charset="0"/>
              </a:rPr>
              <a:t>Seb'a</a:t>
            </a:r>
            <a:r>
              <a:rPr lang="tr-TR" sz="3200" dirty="0">
                <a:latin typeface="Arial Black" pitchFamily="34" charset="0"/>
              </a:rPr>
              <a:t> 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012160" y="5292497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>
                <a:latin typeface="Arial Black" pitchFamily="34" charset="0"/>
              </a:rPr>
              <a:t>Fîhi</a:t>
            </a:r>
            <a:r>
              <a:rPr lang="tr-TR" sz="3200" dirty="0">
                <a:latin typeface="Arial Black" pitchFamily="34" charset="0"/>
              </a:rPr>
              <a:t> </a:t>
            </a:r>
            <a:r>
              <a:rPr lang="tr-TR" sz="3200" dirty="0" err="1">
                <a:latin typeface="Arial Black" pitchFamily="34" charset="0"/>
              </a:rPr>
              <a:t>Mâ</a:t>
            </a:r>
            <a:r>
              <a:rPr lang="tr-TR" sz="3200" dirty="0">
                <a:latin typeface="Arial Black" pitchFamily="34" charset="0"/>
              </a:rPr>
              <a:t> </a:t>
            </a:r>
            <a:r>
              <a:rPr lang="tr-TR" sz="3200" dirty="0" err="1">
                <a:latin typeface="Arial Black" pitchFamily="34" charset="0"/>
              </a:rPr>
              <a:t>Fih</a:t>
            </a:r>
            <a:r>
              <a:rPr lang="tr-TR" sz="3200" dirty="0"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4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Mesnevi: </a:t>
            </a:r>
            <a:r>
              <a:rPr lang="tr-TR" dirty="0" err="1" smtClean="0"/>
              <a:t>In</a:t>
            </a:r>
            <a:r>
              <a:rPr lang="tr-TR" dirty="0" smtClean="0"/>
              <a:t> his </a:t>
            </a:r>
            <a:r>
              <a:rPr lang="tr-TR" dirty="0" err="1" smtClean="0"/>
              <a:t>books</a:t>
            </a:r>
            <a:r>
              <a:rPr lang="tr-TR" dirty="0" smtClean="0"/>
              <a:t> Hz. Mevlana  </a:t>
            </a:r>
            <a:r>
              <a:rPr lang="tr-TR" dirty="0" err="1" smtClean="0"/>
              <a:t>talks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how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a </a:t>
            </a:r>
            <a:r>
              <a:rPr lang="tr-TR" dirty="0" err="1" smtClean="0"/>
              <a:t>whole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huanbeing</a:t>
            </a:r>
            <a:r>
              <a:rPr lang="tr-TR" dirty="0" smtClean="0"/>
              <a:t>;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who</a:t>
            </a:r>
            <a:r>
              <a:rPr lang="tr-TR" dirty="0" smtClean="0"/>
              <a:t> has </a:t>
            </a:r>
            <a:r>
              <a:rPr lang="tr-TR" dirty="0" err="1" smtClean="0"/>
              <a:t>inner</a:t>
            </a:r>
            <a:r>
              <a:rPr lang="tr-TR" dirty="0" smtClean="0"/>
              <a:t> </a:t>
            </a:r>
            <a:r>
              <a:rPr lang="tr-TR" dirty="0" err="1" smtClean="0"/>
              <a:t>peaace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harmony</a:t>
            </a:r>
            <a:r>
              <a:rPr lang="tr-TR" dirty="0" smtClean="0"/>
              <a:t>, </a:t>
            </a:r>
            <a:r>
              <a:rPr lang="tr-TR" dirty="0" err="1" smtClean="0"/>
              <a:t>one</a:t>
            </a:r>
            <a:r>
              <a:rPr lang="tr-TR" dirty="0" smtClean="0"/>
              <a:t> is </a:t>
            </a:r>
            <a:r>
              <a:rPr lang="tr-TR" dirty="0" err="1" smtClean="0"/>
              <a:t>both</a:t>
            </a:r>
            <a:r>
              <a:rPr lang="tr-TR" dirty="0" smtClean="0"/>
              <a:t> </a:t>
            </a:r>
            <a:r>
              <a:rPr lang="tr-TR" dirty="0" err="1" smtClean="0"/>
              <a:t>aware</a:t>
            </a:r>
            <a:r>
              <a:rPr lang="tr-TR" dirty="0" smtClean="0"/>
              <a:t> of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appreciates</a:t>
            </a:r>
            <a:r>
              <a:rPr lang="tr-TR" dirty="0" smtClean="0"/>
              <a:t> </a:t>
            </a:r>
            <a:r>
              <a:rPr lang="tr-TR" dirty="0" err="1" smtClean="0"/>
              <a:t>GOD’s</a:t>
            </a:r>
            <a:r>
              <a:rPr lang="tr-TR" dirty="0" smtClean="0"/>
              <a:t> </a:t>
            </a:r>
            <a:r>
              <a:rPr lang="tr-TR" dirty="0" err="1" smtClean="0"/>
              <a:t>blessings</a:t>
            </a:r>
            <a:r>
              <a:rPr lang="tr-TR" dirty="0" smtClean="0"/>
              <a:t>, </a:t>
            </a:r>
            <a:r>
              <a:rPr lang="tr-TR" dirty="0" err="1" smtClean="0"/>
              <a:t>takes</a:t>
            </a:r>
            <a:r>
              <a:rPr lang="tr-TR" dirty="0" smtClean="0"/>
              <a:t> a </a:t>
            </a:r>
            <a:r>
              <a:rPr lang="tr-TR" dirty="0" err="1" smtClean="0"/>
              <a:t>stand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face</a:t>
            </a:r>
            <a:r>
              <a:rPr lang="tr-TR" dirty="0" smtClean="0"/>
              <a:t> of </a:t>
            </a:r>
            <a:r>
              <a:rPr lang="tr-TR" dirty="0" err="1" smtClean="0"/>
              <a:t>life’s</a:t>
            </a:r>
            <a:r>
              <a:rPr lang="tr-TR" dirty="0" smtClean="0"/>
              <a:t> </a:t>
            </a:r>
            <a:r>
              <a:rPr lang="tr-TR" dirty="0" err="1" smtClean="0"/>
              <a:t>hardships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who</a:t>
            </a:r>
            <a:r>
              <a:rPr lang="tr-TR" dirty="0" smtClean="0"/>
              <a:t> is </a:t>
            </a:r>
            <a:r>
              <a:rPr lang="tr-TR" dirty="0" err="1" smtClean="0"/>
              <a:t>tolerant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loving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umali\Desktop\Cumali Hoca\Mevlana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0"/>
            <a:ext cx="2857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76304" y="332656"/>
            <a:ext cx="4353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SEVEN ADVICE OF MEVLANA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0" y="1000109"/>
            <a:ext cx="43775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1-In </a:t>
            </a:r>
            <a:r>
              <a:rPr lang="tr-TR" sz="2800" dirty="0" err="1"/>
              <a:t>generosity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helping</a:t>
            </a:r>
            <a:r>
              <a:rPr lang="tr-TR" sz="2800" dirty="0"/>
              <a:t> </a:t>
            </a:r>
            <a:endParaRPr lang="tr-TR" sz="2800" dirty="0" smtClean="0"/>
          </a:p>
          <a:p>
            <a:r>
              <a:rPr lang="tr-TR" sz="2800" dirty="0" err="1" smtClean="0"/>
              <a:t>others</a:t>
            </a:r>
            <a:r>
              <a:rPr lang="tr-TR" sz="2800" dirty="0" smtClean="0"/>
              <a:t> </a:t>
            </a:r>
            <a:r>
              <a:rPr lang="tr-TR" sz="2800" dirty="0"/>
              <a:t>be </a:t>
            </a:r>
            <a:r>
              <a:rPr lang="tr-TR" sz="2800" dirty="0" err="1"/>
              <a:t>like</a:t>
            </a:r>
            <a:r>
              <a:rPr lang="tr-TR" sz="2800" dirty="0"/>
              <a:t> a </a:t>
            </a:r>
            <a:r>
              <a:rPr lang="tr-TR" sz="2800" dirty="0" err="1"/>
              <a:t>river</a:t>
            </a:r>
            <a:endParaRPr lang="tr-TR" sz="2800" dirty="0"/>
          </a:p>
        </p:txBody>
      </p:sp>
      <p:sp>
        <p:nvSpPr>
          <p:cNvPr id="6" name="Dikdörtgen 5"/>
          <p:cNvSpPr/>
          <p:nvPr/>
        </p:nvSpPr>
        <p:spPr>
          <a:xfrm>
            <a:off x="0" y="1928802"/>
            <a:ext cx="5975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2-In </a:t>
            </a:r>
            <a:r>
              <a:rPr lang="tr-TR" sz="2800" dirty="0" err="1"/>
              <a:t>compassion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grace</a:t>
            </a:r>
            <a:r>
              <a:rPr lang="tr-TR" sz="2800" dirty="0"/>
              <a:t> be </a:t>
            </a:r>
            <a:r>
              <a:rPr lang="tr-TR" sz="2800" dirty="0" err="1" smtClean="0"/>
              <a:t>like</a:t>
            </a:r>
            <a:r>
              <a:rPr lang="tr-TR" sz="2800" dirty="0" smtClean="0"/>
              <a:t> </a:t>
            </a:r>
            <a:r>
              <a:rPr lang="tr-TR" sz="2800" dirty="0"/>
              <a:t>sun</a:t>
            </a:r>
            <a:r>
              <a:rPr lang="tr-TR" dirty="0"/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0" y="2857496"/>
            <a:ext cx="64111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3- </a:t>
            </a:r>
            <a:r>
              <a:rPr lang="tr-TR" sz="2800" dirty="0" err="1" smtClean="0"/>
              <a:t>ın</a:t>
            </a:r>
            <a:r>
              <a:rPr lang="tr-TR" sz="2800" dirty="0" smtClean="0"/>
              <a:t> </a:t>
            </a:r>
            <a:r>
              <a:rPr lang="tr-TR" sz="2800" dirty="0" err="1" smtClean="0"/>
              <a:t>concealing</a:t>
            </a:r>
            <a:r>
              <a:rPr lang="tr-TR" sz="2800" dirty="0" smtClean="0"/>
              <a:t> </a:t>
            </a:r>
            <a:r>
              <a:rPr lang="tr-TR" sz="2800" dirty="0" err="1"/>
              <a:t>others</a:t>
            </a:r>
            <a:r>
              <a:rPr lang="tr-TR" sz="2800" dirty="0"/>
              <a:t>’ </a:t>
            </a:r>
            <a:r>
              <a:rPr lang="tr-TR" sz="2800" dirty="0" err="1"/>
              <a:t>faults</a:t>
            </a:r>
            <a:r>
              <a:rPr lang="tr-TR" sz="2800" dirty="0"/>
              <a:t> be </a:t>
            </a:r>
            <a:r>
              <a:rPr lang="tr-TR" sz="2800" dirty="0" err="1"/>
              <a:t>like</a:t>
            </a:r>
            <a:r>
              <a:rPr lang="tr-TR" sz="2800" dirty="0"/>
              <a:t> </a:t>
            </a:r>
            <a:r>
              <a:rPr lang="tr-TR" sz="2800" dirty="0" err="1"/>
              <a:t>night</a:t>
            </a:r>
            <a:endParaRPr lang="tr-TR" sz="2800" dirty="0"/>
          </a:p>
        </p:txBody>
      </p:sp>
      <p:sp>
        <p:nvSpPr>
          <p:cNvPr id="8" name="Dikdörtgen 7"/>
          <p:cNvSpPr/>
          <p:nvPr/>
        </p:nvSpPr>
        <p:spPr>
          <a:xfrm>
            <a:off x="0" y="3786190"/>
            <a:ext cx="4801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/>
              <a:t>4-In </a:t>
            </a:r>
            <a:r>
              <a:rPr lang="tr-TR" sz="2800" dirty="0" err="1"/>
              <a:t>anger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fury</a:t>
            </a:r>
            <a:r>
              <a:rPr lang="tr-TR" sz="2800" dirty="0"/>
              <a:t> be </a:t>
            </a:r>
            <a:r>
              <a:rPr lang="tr-TR" sz="2800" dirty="0" err="1"/>
              <a:t>like</a:t>
            </a:r>
            <a:r>
              <a:rPr lang="tr-TR" sz="2800" dirty="0"/>
              <a:t> </a:t>
            </a:r>
            <a:r>
              <a:rPr lang="tr-TR" sz="2800" dirty="0" err="1"/>
              <a:t>dead</a:t>
            </a:r>
            <a:endParaRPr lang="tr-TR" sz="2800" dirty="0"/>
          </a:p>
        </p:txBody>
      </p:sp>
      <p:sp>
        <p:nvSpPr>
          <p:cNvPr id="9" name="Dikdörtgen 8"/>
          <p:cNvSpPr/>
          <p:nvPr/>
        </p:nvSpPr>
        <p:spPr>
          <a:xfrm>
            <a:off x="0" y="4357695"/>
            <a:ext cx="6286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5-In </a:t>
            </a:r>
            <a:r>
              <a:rPr lang="tr-TR" sz="2800" dirty="0" err="1"/>
              <a:t>modesty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humility</a:t>
            </a:r>
            <a:r>
              <a:rPr lang="tr-TR" sz="2800" dirty="0"/>
              <a:t> be </a:t>
            </a:r>
            <a:r>
              <a:rPr lang="tr-TR" sz="2800" dirty="0" err="1"/>
              <a:t>like</a:t>
            </a:r>
            <a:r>
              <a:rPr lang="tr-TR" sz="2800" dirty="0"/>
              <a:t> </a:t>
            </a:r>
            <a:r>
              <a:rPr lang="tr-TR" sz="2800" dirty="0" err="1"/>
              <a:t>earth</a:t>
            </a:r>
            <a:endParaRPr lang="tr-TR" sz="2800" dirty="0"/>
          </a:p>
        </p:txBody>
      </p:sp>
      <p:sp>
        <p:nvSpPr>
          <p:cNvPr id="10" name="Dikdörtgen 9"/>
          <p:cNvSpPr/>
          <p:nvPr/>
        </p:nvSpPr>
        <p:spPr>
          <a:xfrm>
            <a:off x="0" y="4929198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6-In </a:t>
            </a:r>
            <a:r>
              <a:rPr lang="tr-TR" sz="2800" dirty="0" err="1"/>
              <a:t>tolerance</a:t>
            </a:r>
            <a:r>
              <a:rPr lang="tr-TR" sz="2800" dirty="0"/>
              <a:t> be </a:t>
            </a:r>
            <a:r>
              <a:rPr lang="tr-TR" sz="2800" dirty="0" err="1"/>
              <a:t>like</a:t>
            </a:r>
            <a:r>
              <a:rPr lang="tr-TR" sz="2800" dirty="0"/>
              <a:t> a </a:t>
            </a:r>
            <a:r>
              <a:rPr lang="tr-TR" sz="2800" dirty="0" err="1" smtClean="0"/>
              <a:t>sea</a:t>
            </a:r>
            <a:endParaRPr lang="tr-TR" sz="2800" dirty="0"/>
          </a:p>
        </p:txBody>
      </p:sp>
      <p:sp>
        <p:nvSpPr>
          <p:cNvPr id="11" name="Dikdörtgen 10"/>
          <p:cNvSpPr/>
          <p:nvPr/>
        </p:nvSpPr>
        <p:spPr>
          <a:xfrm>
            <a:off x="0" y="5357826"/>
            <a:ext cx="5286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7-Either </a:t>
            </a:r>
            <a:r>
              <a:rPr lang="tr-TR" sz="2800" dirty="0" err="1"/>
              <a:t>exist</a:t>
            </a:r>
            <a:r>
              <a:rPr lang="tr-TR" sz="2800" dirty="0"/>
              <a:t> as </a:t>
            </a:r>
            <a:r>
              <a:rPr lang="tr-TR" sz="2800" dirty="0" err="1"/>
              <a:t>you</a:t>
            </a:r>
            <a:r>
              <a:rPr lang="tr-TR" sz="2800" dirty="0"/>
              <a:t> as </a:t>
            </a:r>
            <a:endParaRPr lang="tr-TR" sz="2800" dirty="0" smtClean="0"/>
          </a:p>
          <a:p>
            <a:r>
              <a:rPr lang="tr-TR" sz="2800" dirty="0" smtClean="0"/>
              <a:t> </a:t>
            </a:r>
            <a:r>
              <a:rPr lang="tr-TR" sz="2800" dirty="0" err="1" smtClean="0"/>
              <a:t>you</a:t>
            </a:r>
            <a:r>
              <a:rPr lang="tr-TR" sz="2800" dirty="0" smtClean="0"/>
              <a:t> </a:t>
            </a:r>
            <a:r>
              <a:rPr lang="tr-TR" sz="2800" dirty="0" err="1"/>
              <a:t>are</a:t>
            </a:r>
            <a:r>
              <a:rPr lang="tr-TR" sz="2800" dirty="0"/>
              <a:t> </a:t>
            </a:r>
            <a:r>
              <a:rPr lang="tr-TR" sz="2800" dirty="0" err="1"/>
              <a:t>or</a:t>
            </a:r>
            <a:r>
              <a:rPr lang="tr-TR" sz="2800" dirty="0"/>
              <a:t> be as </a:t>
            </a:r>
            <a:r>
              <a:rPr lang="tr-TR" sz="2800" dirty="0" err="1"/>
              <a:t>you</a:t>
            </a:r>
            <a:r>
              <a:rPr lang="tr-TR" sz="2800" dirty="0"/>
              <a:t> </a:t>
            </a:r>
            <a:r>
              <a:rPr lang="tr-TR" sz="2800" dirty="0" err="1"/>
              <a:t>look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414072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0"/>
            <a:ext cx="8472518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Mevlana, </a:t>
            </a:r>
            <a:r>
              <a:rPr lang="tr-TR" dirty="0" err="1" smtClean="0"/>
              <a:t>who</a:t>
            </a:r>
            <a:r>
              <a:rPr lang="tr-TR" dirty="0" smtClean="0"/>
              <a:t> </a:t>
            </a:r>
            <a:r>
              <a:rPr lang="tr-TR" dirty="0" err="1" smtClean="0"/>
              <a:t>summed</a:t>
            </a:r>
            <a:r>
              <a:rPr lang="tr-TR" dirty="0" smtClean="0"/>
              <a:t> </a:t>
            </a:r>
            <a:r>
              <a:rPr lang="tr-TR" dirty="0" err="1" smtClean="0"/>
              <a:t>up</a:t>
            </a:r>
            <a:r>
              <a:rPr lang="tr-TR" dirty="0" smtClean="0"/>
              <a:t> life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above</a:t>
            </a:r>
            <a:r>
              <a:rPr lang="tr-TR" dirty="0" smtClean="0"/>
              <a:t> </a:t>
            </a:r>
            <a:r>
              <a:rPr lang="tr-TR" dirty="0" err="1" smtClean="0"/>
              <a:t>words</a:t>
            </a:r>
            <a:r>
              <a:rPr lang="tr-TR" dirty="0" smtClean="0"/>
              <a:t> </a:t>
            </a:r>
            <a:r>
              <a:rPr lang="tr-TR" dirty="0" err="1" smtClean="0"/>
              <a:t>died</a:t>
            </a:r>
            <a:r>
              <a:rPr lang="tr-TR" dirty="0" smtClean="0"/>
              <a:t> on 17 </a:t>
            </a:r>
            <a:r>
              <a:rPr lang="tr-TR" dirty="0" err="1" smtClean="0"/>
              <a:t>December</a:t>
            </a:r>
            <a:r>
              <a:rPr lang="tr-TR" dirty="0" smtClean="0"/>
              <a:t> 1273. As he </a:t>
            </a:r>
            <a:r>
              <a:rPr lang="tr-TR" dirty="0" err="1" smtClean="0"/>
              <a:t>reached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his </a:t>
            </a:r>
            <a:r>
              <a:rPr lang="tr-TR" dirty="0" err="1" smtClean="0"/>
              <a:t>God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his </a:t>
            </a:r>
            <a:r>
              <a:rPr lang="tr-TR" dirty="0" err="1" smtClean="0"/>
              <a:t>beloved</a:t>
            </a:r>
            <a:r>
              <a:rPr lang="tr-TR" dirty="0" smtClean="0"/>
              <a:t> </a:t>
            </a:r>
            <a:r>
              <a:rPr lang="tr-TR" dirty="0" err="1" smtClean="0"/>
              <a:t>propled</a:t>
            </a:r>
            <a:r>
              <a:rPr lang="tr-TR" dirty="0" smtClean="0"/>
              <a:t>,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 </a:t>
            </a:r>
            <a:r>
              <a:rPr lang="tr-TR" dirty="0" err="1" smtClean="0"/>
              <a:t>called</a:t>
            </a:r>
            <a:r>
              <a:rPr lang="tr-TR" dirty="0" smtClean="0"/>
              <a:t> </a:t>
            </a:r>
            <a:r>
              <a:rPr lang="tr-TR" dirty="0" err="1" smtClean="0"/>
              <a:t>Seb</a:t>
            </a:r>
            <a:r>
              <a:rPr lang="tr-TR" dirty="0" smtClean="0"/>
              <a:t>-i </a:t>
            </a:r>
            <a:r>
              <a:rPr lang="tr-TR" dirty="0" err="1" smtClean="0"/>
              <a:t>Arus</a:t>
            </a:r>
            <a:r>
              <a:rPr lang="tr-TR" dirty="0" smtClean="0"/>
              <a:t> (</a:t>
            </a:r>
            <a:r>
              <a:rPr lang="tr-TR" dirty="0" err="1" smtClean="0"/>
              <a:t>wedding</a:t>
            </a:r>
            <a:r>
              <a:rPr lang="tr-TR" dirty="0" smtClean="0"/>
              <a:t> </a:t>
            </a:r>
            <a:r>
              <a:rPr lang="tr-TR" dirty="0" err="1" smtClean="0"/>
              <a:t>night</a:t>
            </a:r>
            <a:r>
              <a:rPr lang="tr-TR" dirty="0" smtClean="0"/>
              <a:t>)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night</a:t>
            </a:r>
            <a:r>
              <a:rPr lang="tr-TR" dirty="0" smtClean="0"/>
              <a:t> of </a:t>
            </a:r>
            <a:r>
              <a:rPr lang="tr-TR" dirty="0" err="1" smtClean="0"/>
              <a:t>unity</a:t>
            </a:r>
            <a:r>
              <a:rPr lang="tr-TR" dirty="0" smtClean="0"/>
              <a:t>.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like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conclude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words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following</a:t>
            </a:r>
            <a:r>
              <a:rPr lang="tr-TR" dirty="0" smtClean="0"/>
              <a:t> </a:t>
            </a:r>
            <a:r>
              <a:rPr lang="tr-TR" dirty="0" err="1" smtClean="0"/>
              <a:t>advice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</a:t>
            </a:r>
            <a:r>
              <a:rPr lang="tr-TR" dirty="0" err="1" smtClean="0"/>
              <a:t>There</a:t>
            </a:r>
            <a:r>
              <a:rPr lang="tr-TR" dirty="0" smtClean="0"/>
              <a:t> is a life, </a:t>
            </a:r>
            <a:r>
              <a:rPr lang="tr-TR" dirty="0" err="1" smtClean="0"/>
              <a:t>search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life,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Search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secret</a:t>
            </a:r>
            <a:r>
              <a:rPr lang="tr-TR" dirty="0" smtClean="0"/>
              <a:t> </a:t>
            </a:r>
            <a:r>
              <a:rPr lang="tr-TR" dirty="0" err="1" smtClean="0"/>
              <a:t>jewel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mountain</a:t>
            </a:r>
            <a:r>
              <a:rPr lang="tr-TR" dirty="0" smtClean="0"/>
              <a:t> of </a:t>
            </a:r>
            <a:r>
              <a:rPr lang="tr-TR" dirty="0" err="1" smtClean="0"/>
              <a:t>your</a:t>
            </a:r>
            <a:r>
              <a:rPr lang="tr-TR" dirty="0" smtClean="0"/>
              <a:t> body,</a:t>
            </a:r>
          </a:p>
          <a:p>
            <a:pPr>
              <a:buNone/>
            </a:pPr>
            <a:r>
              <a:rPr lang="tr-TR" dirty="0" smtClean="0"/>
              <a:t>  Hey </a:t>
            </a:r>
            <a:r>
              <a:rPr lang="tr-TR" dirty="0" err="1" smtClean="0"/>
              <a:t>you</a:t>
            </a:r>
            <a:r>
              <a:rPr lang="tr-TR" dirty="0" smtClean="0"/>
              <a:t>,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passing</a:t>
            </a:r>
            <a:r>
              <a:rPr lang="tr-TR" dirty="0" smtClean="0"/>
              <a:t> </a:t>
            </a:r>
            <a:r>
              <a:rPr lang="tr-TR" dirty="0" err="1" smtClean="0"/>
              <a:t>away</a:t>
            </a:r>
            <a:r>
              <a:rPr lang="tr-TR" dirty="0" smtClean="0"/>
              <a:t> </a:t>
            </a:r>
            <a:r>
              <a:rPr lang="tr-TR" dirty="0" err="1" smtClean="0"/>
              <a:t>friend</a:t>
            </a:r>
            <a:r>
              <a:rPr lang="tr-TR" dirty="0" smtClean="0"/>
              <a:t>,</a:t>
            </a:r>
            <a:r>
              <a:rPr lang="tr-TR" dirty="0" err="1" smtClean="0"/>
              <a:t>look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 smtClean="0"/>
              <a:t> </a:t>
            </a:r>
            <a:r>
              <a:rPr lang="tr-TR" dirty="0" err="1" smtClean="0"/>
              <a:t>strenght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</a:t>
            </a:r>
            <a:r>
              <a:rPr lang="tr-TR" dirty="0" err="1" smtClean="0"/>
              <a:t>Whatever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looking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,</a:t>
            </a:r>
            <a:r>
              <a:rPr lang="tr-TR" dirty="0" err="1" smtClean="0"/>
              <a:t>look</a:t>
            </a:r>
            <a:r>
              <a:rPr lang="tr-TR" dirty="0" smtClean="0"/>
              <a:t> in </a:t>
            </a:r>
            <a:r>
              <a:rPr lang="tr-TR" dirty="0" err="1" smtClean="0"/>
              <a:t>yourself</a:t>
            </a:r>
            <a:r>
              <a:rPr lang="tr-TR" dirty="0" smtClean="0"/>
              <a:t> not </a:t>
            </a:r>
            <a:r>
              <a:rPr lang="tr-TR" dirty="0" err="1" smtClean="0"/>
              <a:t>around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sum</a:t>
            </a:r>
            <a:r>
              <a:rPr lang="tr-TR" dirty="0" smtClean="0"/>
              <a:t> </a:t>
            </a:r>
            <a:r>
              <a:rPr lang="tr-TR" dirty="0" err="1" smtClean="0"/>
              <a:t>up</a:t>
            </a:r>
            <a:r>
              <a:rPr lang="tr-TR" dirty="0" smtClean="0"/>
              <a:t>: Mevlana </a:t>
            </a:r>
            <a:r>
              <a:rPr lang="tr-TR" dirty="0" err="1" smtClean="0"/>
              <a:t>described</a:t>
            </a:r>
            <a:r>
              <a:rPr lang="tr-TR" dirty="0" smtClean="0"/>
              <a:t> his life :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 </a:t>
            </a:r>
            <a:r>
              <a:rPr lang="tr-TR" dirty="0" err="1" smtClean="0"/>
              <a:t>Raw</a:t>
            </a:r>
            <a:r>
              <a:rPr lang="tr-TR" dirty="0" smtClean="0"/>
              <a:t> I </a:t>
            </a:r>
            <a:r>
              <a:rPr lang="tr-TR" dirty="0" err="1" smtClean="0"/>
              <a:t>was</a:t>
            </a:r>
            <a:r>
              <a:rPr lang="tr-TR" dirty="0" smtClean="0"/>
              <a:t>  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 </a:t>
            </a:r>
            <a:r>
              <a:rPr lang="tr-TR" dirty="0" err="1" smtClean="0"/>
              <a:t>Cooked</a:t>
            </a:r>
            <a:r>
              <a:rPr lang="tr-TR" dirty="0" smtClean="0"/>
              <a:t> </a:t>
            </a:r>
            <a:r>
              <a:rPr lang="tr-TR" dirty="0" err="1" smtClean="0"/>
              <a:t>well</a:t>
            </a:r>
            <a:endParaRPr lang="tr-TR" dirty="0" smtClean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 </a:t>
            </a:r>
            <a:r>
              <a:rPr lang="tr-TR" dirty="0" err="1" smtClean="0"/>
              <a:t>Burnt</a:t>
            </a:r>
            <a:r>
              <a:rPr lang="tr-TR" dirty="0" smtClean="0"/>
              <a:t> I </a:t>
            </a:r>
            <a:r>
              <a:rPr lang="tr-TR" dirty="0" err="1" smtClean="0"/>
              <a:t>got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91630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Arial Black" pitchFamily="34" charset="0"/>
                <a:cs typeface="Aharoni" pitchFamily="2" charset="-79"/>
              </a:rPr>
              <a:t>Hezarfen</a:t>
            </a:r>
            <a:r>
              <a:rPr lang="tr-TR" dirty="0" smtClean="0">
                <a:latin typeface="Arial Black" pitchFamily="34" charset="0"/>
                <a:cs typeface="Aharoni" pitchFamily="2" charset="-79"/>
              </a:rPr>
              <a:t> Ahmet Çelebi</a:t>
            </a:r>
            <a:endParaRPr lang="tr-TR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500042"/>
            <a:ext cx="8229600" cy="1143000"/>
          </a:xfrm>
        </p:spPr>
        <p:txBody>
          <a:bodyPr/>
          <a:lstStyle/>
          <a:p>
            <a:r>
              <a:rPr lang="tr-TR" dirty="0" smtClean="0"/>
              <a:t>HEZARFEN AHMET ÇELEBİ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Hezarfen</a:t>
            </a:r>
            <a:r>
              <a:rPr lang="tr-TR" dirty="0" smtClean="0"/>
              <a:t> Ahmet Çelebi he </a:t>
            </a:r>
            <a:r>
              <a:rPr lang="tr-TR" dirty="0" err="1" smtClean="0"/>
              <a:t>lived</a:t>
            </a:r>
            <a:r>
              <a:rPr lang="tr-TR" dirty="0" smtClean="0"/>
              <a:t> in </a:t>
            </a:r>
            <a:r>
              <a:rPr lang="tr-TR" dirty="0" err="1" smtClean="0"/>
              <a:t>istanbul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17th </a:t>
            </a:r>
            <a:r>
              <a:rPr lang="tr-TR" dirty="0" err="1" smtClean="0"/>
              <a:t>century</a:t>
            </a:r>
            <a:r>
              <a:rPr lang="tr-TR" dirty="0" smtClean="0"/>
              <a:t> </a:t>
            </a:r>
            <a:r>
              <a:rPr lang="tr-TR" dirty="0" err="1" smtClean="0"/>
              <a:t>during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.He </a:t>
            </a:r>
            <a:r>
              <a:rPr lang="tr-TR" dirty="0" err="1" smtClean="0"/>
              <a:t>made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first</a:t>
            </a:r>
            <a:r>
              <a:rPr lang="tr-TR" dirty="0" smtClean="0"/>
              <a:t> </a:t>
            </a:r>
            <a:r>
              <a:rPr lang="tr-TR" dirty="0" err="1" smtClean="0"/>
              <a:t>flight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artificial</a:t>
            </a:r>
            <a:r>
              <a:rPr lang="tr-TR" dirty="0" smtClean="0"/>
              <a:t> </a:t>
            </a:r>
            <a:r>
              <a:rPr lang="tr-TR" dirty="0" err="1" smtClean="0"/>
              <a:t>wings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history</a:t>
            </a:r>
            <a:r>
              <a:rPr lang="tr-TR" dirty="0" smtClean="0"/>
              <a:t> of </a:t>
            </a:r>
            <a:r>
              <a:rPr lang="tr-TR" dirty="0" err="1" smtClean="0"/>
              <a:t>aviation</a:t>
            </a:r>
            <a:r>
              <a:rPr lang="tr-TR" dirty="0" smtClean="0"/>
              <a:t>.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event</a:t>
            </a:r>
            <a:r>
              <a:rPr lang="tr-TR" dirty="0" smtClean="0"/>
              <a:t> </a:t>
            </a:r>
            <a:r>
              <a:rPr lang="tr-TR" dirty="0" err="1" smtClean="0"/>
              <a:t>took</a:t>
            </a:r>
            <a:r>
              <a:rPr lang="tr-TR" dirty="0" smtClean="0"/>
              <a:t> </a:t>
            </a:r>
            <a:r>
              <a:rPr lang="tr-TR" dirty="0" err="1" smtClean="0"/>
              <a:t>place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year</a:t>
            </a:r>
            <a:r>
              <a:rPr lang="tr-TR" dirty="0" smtClean="0"/>
              <a:t> 1638.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Hezarfen</a:t>
            </a:r>
            <a:r>
              <a:rPr lang="tr-TR" dirty="0" smtClean="0"/>
              <a:t> </a:t>
            </a:r>
            <a:r>
              <a:rPr lang="tr-TR" dirty="0" err="1" smtClean="0"/>
              <a:t>took</a:t>
            </a:r>
            <a:r>
              <a:rPr lang="tr-TR" dirty="0" smtClean="0"/>
              <a:t> </a:t>
            </a:r>
            <a:r>
              <a:rPr lang="tr-TR" dirty="0" err="1" smtClean="0"/>
              <a:t>off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183-</a:t>
            </a:r>
            <a:r>
              <a:rPr lang="tr-TR" dirty="0" err="1" smtClean="0"/>
              <a:t>foot</a:t>
            </a:r>
            <a:r>
              <a:rPr lang="tr-TR" dirty="0" smtClean="0"/>
              <a:t> </a:t>
            </a:r>
            <a:r>
              <a:rPr lang="tr-TR" dirty="0" err="1" smtClean="0"/>
              <a:t>tall</a:t>
            </a:r>
            <a:r>
              <a:rPr lang="tr-TR" dirty="0" smtClean="0"/>
              <a:t> Galata </a:t>
            </a:r>
            <a:r>
              <a:rPr lang="tr-TR" dirty="0" err="1" smtClean="0"/>
              <a:t>Tower</a:t>
            </a:r>
            <a:r>
              <a:rPr lang="tr-TR" dirty="0" smtClean="0"/>
              <a:t> </a:t>
            </a:r>
            <a:r>
              <a:rPr lang="tr-TR" dirty="0" err="1" smtClean="0"/>
              <a:t>near</a:t>
            </a:r>
            <a:r>
              <a:rPr lang="tr-TR" dirty="0" smtClean="0"/>
              <a:t> </a:t>
            </a:r>
            <a:r>
              <a:rPr lang="tr-TR" dirty="0" err="1" smtClean="0"/>
              <a:t>Bosporus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landed</a:t>
            </a:r>
            <a:r>
              <a:rPr lang="tr-TR" dirty="0" smtClean="0"/>
              <a:t> </a:t>
            </a:r>
            <a:r>
              <a:rPr lang="tr-TR" dirty="0" err="1" smtClean="0"/>
              <a:t>successfully</a:t>
            </a:r>
            <a:r>
              <a:rPr lang="tr-TR" dirty="0" smtClean="0"/>
              <a:t> at Üsküdar,on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side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öğretmenler odası\Desktop\Cumali Hoca\hezarfen ahmet çelebi\ibnfirnash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öğretmenler odası\Desktop\Cumali Hoca\Mevlana\images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3037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643438" y="2143117"/>
            <a:ext cx="4500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Come, come, come, whoever you are,</a:t>
            </a:r>
            <a:b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heathen, or magi,</a:t>
            </a:r>
            <a:b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Come again to </a:t>
            </a: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be</a:t>
            </a:r>
            <a:r>
              <a:rPr lang="tr-TR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idolatrous</a:t>
            </a:r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,</a:t>
            </a:r>
            <a:b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our convent, not despair,</a:t>
            </a:r>
            <a:b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Come even if you broke your vows of repentance a hundred times ...</a:t>
            </a:r>
            <a:endParaRPr lang="tr-TR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ney taksimi-gel gör beni aşk neyledi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feat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200 </a:t>
            </a:r>
            <a:r>
              <a:rPr lang="tr-TR" dirty="0" err="1" smtClean="0"/>
              <a:t>years</a:t>
            </a:r>
            <a:r>
              <a:rPr lang="tr-TR" dirty="0" smtClean="0"/>
              <a:t> a </a:t>
            </a:r>
            <a:r>
              <a:rPr lang="tr-TR" dirty="0" err="1" smtClean="0"/>
              <a:t>head</a:t>
            </a:r>
            <a:r>
              <a:rPr lang="tr-TR" dirty="0" smtClean="0"/>
              <a:t> of </a:t>
            </a:r>
            <a:r>
              <a:rPr lang="tr-TR" dirty="0" err="1" smtClean="0"/>
              <a:t>its</a:t>
            </a:r>
            <a:r>
              <a:rPr lang="tr-TR" dirty="0" smtClean="0"/>
              <a:t> time.</a:t>
            </a:r>
            <a:r>
              <a:rPr lang="tr-TR" dirty="0" err="1" smtClean="0"/>
              <a:t>Hezarfen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awarded</a:t>
            </a:r>
            <a:r>
              <a:rPr lang="tr-TR" dirty="0" smtClean="0"/>
              <a:t> a </a:t>
            </a:r>
            <a:r>
              <a:rPr lang="tr-TR" dirty="0" err="1" smtClean="0"/>
              <a:t>thousand</a:t>
            </a:r>
            <a:r>
              <a:rPr lang="tr-TR" dirty="0" smtClean="0"/>
              <a:t> </a:t>
            </a:r>
            <a:r>
              <a:rPr lang="tr-TR" dirty="0" err="1" smtClean="0"/>
              <a:t>gold</a:t>
            </a:r>
            <a:r>
              <a:rPr lang="tr-TR" dirty="0" smtClean="0"/>
              <a:t> </a:t>
            </a:r>
            <a:r>
              <a:rPr lang="tr-TR" dirty="0" err="1" smtClean="0"/>
              <a:t>pieces</a:t>
            </a:r>
            <a:r>
              <a:rPr lang="tr-TR" dirty="0" smtClean="0"/>
              <a:t>.</a:t>
            </a:r>
            <a:r>
              <a:rPr lang="tr-TR" dirty="0" err="1" smtClean="0"/>
              <a:t>Unfortunsately</a:t>
            </a:r>
            <a:r>
              <a:rPr lang="tr-TR" dirty="0" smtClean="0"/>
              <a:t>,</a:t>
            </a:r>
            <a:r>
              <a:rPr lang="tr-TR" dirty="0" err="1" smtClean="0"/>
              <a:t>because</a:t>
            </a:r>
            <a:r>
              <a:rPr lang="tr-TR" dirty="0" smtClean="0"/>
              <a:t> of </a:t>
            </a:r>
            <a:r>
              <a:rPr lang="tr-TR" dirty="0" err="1" smtClean="0"/>
              <a:t>religious</a:t>
            </a:r>
            <a:r>
              <a:rPr lang="tr-TR" dirty="0" smtClean="0"/>
              <a:t> </a:t>
            </a:r>
            <a:r>
              <a:rPr lang="tr-TR" dirty="0" err="1" smtClean="0"/>
              <a:t>intolerance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political</a:t>
            </a:r>
            <a:r>
              <a:rPr lang="tr-TR" dirty="0" smtClean="0"/>
              <a:t> </a:t>
            </a:r>
            <a:r>
              <a:rPr lang="tr-TR" dirty="0" err="1" smtClean="0"/>
              <a:t>asinity</a:t>
            </a:r>
            <a:r>
              <a:rPr lang="tr-TR" dirty="0" smtClean="0"/>
              <a:t>.Sultan </a:t>
            </a:r>
            <a:r>
              <a:rPr lang="tr-TR" dirty="0" err="1" smtClean="0"/>
              <a:t>Murad</a:t>
            </a:r>
            <a:r>
              <a:rPr lang="tr-TR" dirty="0" smtClean="0"/>
              <a:t> </a:t>
            </a:r>
            <a:r>
              <a:rPr lang="tr-TR" dirty="0" err="1" smtClean="0"/>
              <a:t>exiled</a:t>
            </a:r>
            <a:r>
              <a:rPr lang="tr-TR" dirty="0" smtClean="0"/>
              <a:t> </a:t>
            </a:r>
            <a:r>
              <a:rPr lang="tr-TR" dirty="0" err="1" smtClean="0"/>
              <a:t>him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   </a:t>
            </a:r>
            <a:r>
              <a:rPr lang="tr-TR" dirty="0" err="1" smtClean="0"/>
              <a:t>Algeria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years</a:t>
            </a:r>
            <a:r>
              <a:rPr lang="tr-TR" dirty="0" smtClean="0"/>
              <a:t> </a:t>
            </a:r>
            <a:r>
              <a:rPr lang="tr-TR" dirty="0" err="1" smtClean="0"/>
              <a:t>Hezarfen</a:t>
            </a:r>
            <a:r>
              <a:rPr lang="tr-TR" dirty="0" smtClean="0"/>
              <a:t> </a:t>
            </a:r>
            <a:r>
              <a:rPr lang="tr-TR" dirty="0" err="1" smtClean="0"/>
              <a:t>died</a:t>
            </a:r>
            <a:r>
              <a:rPr lang="tr-TR" dirty="0" smtClean="0"/>
              <a:t>.He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thirty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.</a:t>
            </a:r>
            <a:r>
              <a:rPr lang="tr-TR" dirty="0" err="1" smtClean="0"/>
              <a:t>Hezarfen</a:t>
            </a:r>
            <a:r>
              <a:rPr lang="tr-TR" dirty="0" smtClean="0"/>
              <a:t> Ahmet Çelebi is an </a:t>
            </a:r>
            <a:r>
              <a:rPr lang="tr-TR" dirty="0" err="1" smtClean="0"/>
              <a:t>unforgettable</a:t>
            </a:r>
            <a:r>
              <a:rPr lang="tr-TR" dirty="0" smtClean="0"/>
              <a:t> name.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umali Hoca\hezarfen ahmet çelebi\uçuş mesafes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His </a:t>
            </a:r>
            <a:r>
              <a:rPr lang="tr-TR" dirty="0" err="1" smtClean="0"/>
              <a:t>trials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tribulations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shadow</a:t>
            </a:r>
            <a:r>
              <a:rPr lang="tr-TR" dirty="0" smtClean="0"/>
              <a:t> of </a:t>
            </a:r>
            <a:r>
              <a:rPr lang="tr-TR" dirty="0" err="1" smtClean="0"/>
              <a:t>genius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There</a:t>
            </a:r>
            <a:r>
              <a:rPr lang="tr-TR" dirty="0" smtClean="0"/>
              <a:t> is an </a:t>
            </a:r>
            <a:r>
              <a:rPr lang="tr-TR" dirty="0" err="1" smtClean="0"/>
              <a:t>airport</a:t>
            </a:r>
            <a:r>
              <a:rPr lang="tr-TR" dirty="0" smtClean="0"/>
              <a:t> </a:t>
            </a:r>
            <a:r>
              <a:rPr lang="tr-TR" dirty="0" err="1" smtClean="0"/>
              <a:t>called</a:t>
            </a:r>
            <a:r>
              <a:rPr lang="tr-TR" dirty="0" smtClean="0"/>
              <a:t> </a:t>
            </a:r>
            <a:r>
              <a:rPr lang="tr-TR" dirty="0" err="1" smtClean="0"/>
              <a:t>Hezarfen</a:t>
            </a:r>
            <a:r>
              <a:rPr lang="tr-TR" dirty="0" smtClean="0"/>
              <a:t> Ahmet Çelebi in İstanbul </a:t>
            </a:r>
            <a:r>
              <a:rPr lang="tr-TR" dirty="0" err="1" smtClean="0"/>
              <a:t>and</a:t>
            </a:r>
            <a:r>
              <a:rPr lang="tr-TR" dirty="0" smtClean="0"/>
              <a:t> it is a </a:t>
            </a:r>
            <a:r>
              <a:rPr lang="tr-TR" dirty="0" err="1" smtClean="0"/>
              <a:t>symbol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dreams</a:t>
            </a:r>
            <a:r>
              <a:rPr lang="tr-TR" dirty="0" smtClean="0"/>
              <a:t> </a:t>
            </a:r>
            <a:r>
              <a:rPr lang="tr-TR" dirty="0" err="1" smtClean="0"/>
              <a:t>don’t</a:t>
            </a:r>
            <a:r>
              <a:rPr lang="tr-TR" dirty="0" smtClean="0"/>
              <a:t> </a:t>
            </a:r>
            <a:r>
              <a:rPr lang="tr-TR" dirty="0" err="1" smtClean="0"/>
              <a:t>die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0"/>
            <a:ext cx="9144000" cy="69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357422" y="214290"/>
            <a:ext cx="5500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latin typeface="Arial Black" pitchFamily="34" charset="0"/>
              </a:rPr>
              <a:t>Yunus Emre</a:t>
            </a:r>
            <a:endParaRPr lang="tr-TR" sz="4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42976" y="704088"/>
            <a:ext cx="7543824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        YUNUS EMRE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Yunus Emre (1240-1321) </a:t>
            </a:r>
            <a:r>
              <a:rPr lang="tr-TR" dirty="0" err="1" smtClean="0"/>
              <a:t>was</a:t>
            </a:r>
            <a:r>
              <a:rPr lang="tr-TR" dirty="0" smtClean="0"/>
              <a:t> a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poet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Sufi</a:t>
            </a:r>
            <a:r>
              <a:rPr lang="tr-TR" dirty="0" smtClean="0"/>
              <a:t> </a:t>
            </a:r>
            <a:r>
              <a:rPr lang="tr-TR" dirty="0" err="1" smtClean="0"/>
              <a:t>mystic</a:t>
            </a:r>
            <a:r>
              <a:rPr lang="tr-TR" dirty="0" smtClean="0"/>
              <a:t>.He has </a:t>
            </a:r>
            <a:r>
              <a:rPr lang="tr-TR" dirty="0" err="1" smtClean="0"/>
              <a:t>exercised</a:t>
            </a:r>
            <a:r>
              <a:rPr lang="tr-TR" dirty="0" smtClean="0"/>
              <a:t> </a:t>
            </a:r>
            <a:r>
              <a:rPr lang="tr-TR" dirty="0" err="1" smtClean="0"/>
              <a:t>immense</a:t>
            </a:r>
            <a:r>
              <a:rPr lang="tr-TR" dirty="0" smtClean="0"/>
              <a:t> </a:t>
            </a:r>
            <a:r>
              <a:rPr lang="tr-TR" dirty="0" err="1" smtClean="0"/>
              <a:t>influence</a:t>
            </a:r>
            <a:r>
              <a:rPr lang="tr-TR" dirty="0" smtClean="0"/>
              <a:t> on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literature</a:t>
            </a:r>
            <a:r>
              <a:rPr lang="tr-TR" dirty="0" smtClean="0"/>
              <a:t>,</a:t>
            </a:r>
            <a:r>
              <a:rPr lang="tr-TR" dirty="0" err="1" smtClean="0"/>
              <a:t>from</a:t>
            </a:r>
            <a:r>
              <a:rPr lang="tr-TR" dirty="0" smtClean="0"/>
              <a:t> his </a:t>
            </a:r>
            <a:r>
              <a:rPr lang="tr-TR" dirty="0" err="1" smtClean="0"/>
              <a:t>own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 </a:t>
            </a:r>
            <a:r>
              <a:rPr lang="tr-TR" dirty="0" err="1" smtClean="0"/>
              <a:t>until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present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His </a:t>
            </a:r>
            <a:r>
              <a:rPr lang="tr-TR" dirty="0" err="1" smtClean="0"/>
              <a:t>diction</a:t>
            </a:r>
            <a:r>
              <a:rPr lang="tr-TR" dirty="0" smtClean="0"/>
              <a:t> </a:t>
            </a:r>
            <a:r>
              <a:rPr lang="tr-TR" dirty="0" err="1" smtClean="0"/>
              <a:t>remains</a:t>
            </a:r>
            <a:r>
              <a:rPr lang="tr-TR" dirty="0" smtClean="0"/>
              <a:t>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close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popular </a:t>
            </a:r>
            <a:r>
              <a:rPr lang="tr-TR" dirty="0" err="1" smtClean="0"/>
              <a:t>speech</a:t>
            </a:r>
            <a:r>
              <a:rPr lang="tr-TR" dirty="0" smtClean="0"/>
              <a:t> of his </a:t>
            </a:r>
            <a:r>
              <a:rPr lang="tr-TR" dirty="0" err="1" smtClean="0"/>
              <a:t>contemporaries</a:t>
            </a:r>
            <a:r>
              <a:rPr lang="tr-TR" dirty="0" smtClean="0"/>
              <a:t> in </a:t>
            </a:r>
            <a:r>
              <a:rPr lang="tr-TR" dirty="0" err="1" smtClean="0"/>
              <a:t>central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western </a:t>
            </a:r>
            <a:r>
              <a:rPr lang="tr-TR" dirty="0" err="1" smtClean="0"/>
              <a:t>Anatolia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Dikdörtgen"/>
          <p:cNvSpPr/>
          <p:nvPr/>
        </p:nvSpPr>
        <p:spPr>
          <a:xfrm>
            <a:off x="2643174" y="5357826"/>
            <a:ext cx="3071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1238?–1320?</a:t>
            </a:r>
            <a:endParaRPr lang="tr-TR" sz="4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42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This</a:t>
            </a:r>
            <a:r>
              <a:rPr lang="tr-TR" dirty="0" smtClean="0"/>
              <a:t> is </a:t>
            </a:r>
            <a:r>
              <a:rPr lang="tr-TR" dirty="0" err="1" smtClean="0"/>
              <a:t>also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language</a:t>
            </a:r>
            <a:r>
              <a:rPr lang="tr-TR" dirty="0" smtClean="0"/>
              <a:t> of a </a:t>
            </a:r>
            <a:r>
              <a:rPr lang="tr-TR" dirty="0" err="1" smtClean="0"/>
              <a:t>number</a:t>
            </a:r>
            <a:r>
              <a:rPr lang="tr-TR" dirty="0" smtClean="0"/>
              <a:t>  of </a:t>
            </a:r>
            <a:r>
              <a:rPr lang="tr-TR" dirty="0" err="1" smtClean="0"/>
              <a:t>anonymous</a:t>
            </a:r>
            <a:r>
              <a:rPr lang="tr-TR" dirty="0" smtClean="0"/>
              <a:t>  folk-</a:t>
            </a:r>
            <a:r>
              <a:rPr lang="tr-TR" dirty="0" err="1" smtClean="0"/>
              <a:t>poets</a:t>
            </a:r>
            <a:r>
              <a:rPr lang="tr-TR" dirty="0" smtClean="0"/>
              <a:t>,folk-</a:t>
            </a:r>
            <a:r>
              <a:rPr lang="tr-TR" dirty="0" err="1" smtClean="0"/>
              <a:t>songs</a:t>
            </a:r>
            <a:r>
              <a:rPr lang="tr-TR" dirty="0" smtClean="0"/>
              <a:t>,</a:t>
            </a:r>
            <a:r>
              <a:rPr lang="tr-TR" dirty="0" err="1" smtClean="0"/>
              <a:t>fairy</a:t>
            </a:r>
            <a:r>
              <a:rPr lang="tr-TR" dirty="0" smtClean="0"/>
              <a:t>-</a:t>
            </a:r>
            <a:r>
              <a:rPr lang="tr-TR" dirty="0" err="1" smtClean="0"/>
              <a:t>tales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riddles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proverbs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Following</a:t>
            </a:r>
            <a:r>
              <a:rPr lang="tr-TR" dirty="0" smtClean="0"/>
              <a:t> 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Mongolian</a:t>
            </a:r>
            <a:r>
              <a:rPr lang="tr-TR" dirty="0" smtClean="0"/>
              <a:t> </a:t>
            </a:r>
            <a:r>
              <a:rPr lang="tr-TR" dirty="0" err="1" smtClean="0"/>
              <a:t>invasion</a:t>
            </a:r>
            <a:r>
              <a:rPr lang="tr-TR" dirty="0" smtClean="0"/>
              <a:t> of </a:t>
            </a:r>
            <a:r>
              <a:rPr lang="tr-TR" dirty="0" err="1" smtClean="0"/>
              <a:t>Anatolia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İslamic</a:t>
            </a:r>
            <a:r>
              <a:rPr lang="tr-TR" dirty="0" smtClean="0"/>
              <a:t> </a:t>
            </a:r>
            <a:r>
              <a:rPr lang="tr-TR" dirty="0" err="1" smtClean="0"/>
              <a:t>mystic</a:t>
            </a:r>
            <a:r>
              <a:rPr lang="tr-TR" dirty="0" smtClean="0"/>
              <a:t> </a:t>
            </a:r>
            <a:r>
              <a:rPr lang="tr-TR" dirty="0" err="1" smtClean="0"/>
              <a:t>literature</a:t>
            </a:r>
            <a:r>
              <a:rPr lang="tr-TR" dirty="0" smtClean="0"/>
              <a:t> </a:t>
            </a:r>
            <a:r>
              <a:rPr lang="tr-TR" dirty="0" err="1" smtClean="0"/>
              <a:t>thrived</a:t>
            </a:r>
            <a:r>
              <a:rPr lang="tr-TR" dirty="0" smtClean="0"/>
              <a:t> in </a:t>
            </a:r>
            <a:r>
              <a:rPr lang="tr-TR" dirty="0" err="1" smtClean="0"/>
              <a:t>anatolia</a:t>
            </a:r>
            <a:r>
              <a:rPr lang="tr-TR" dirty="0" smtClean="0"/>
              <a:t>,</a:t>
            </a:r>
            <a:r>
              <a:rPr lang="tr-TR" dirty="0" err="1" smtClean="0"/>
              <a:t>and</a:t>
            </a:r>
            <a:r>
              <a:rPr lang="tr-TR" dirty="0" smtClean="0"/>
              <a:t> Yunus Emre </a:t>
            </a:r>
            <a:r>
              <a:rPr lang="tr-TR" dirty="0" err="1" smtClean="0"/>
              <a:t>become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of it is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distinguishe</a:t>
            </a:r>
            <a:r>
              <a:rPr lang="tr-TR" dirty="0" smtClean="0"/>
              <a:t> </a:t>
            </a:r>
            <a:r>
              <a:rPr lang="tr-TR" dirty="0" err="1" smtClean="0"/>
              <a:t>poets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Dikdörtgen"/>
          <p:cNvSpPr/>
          <p:nvPr/>
        </p:nvSpPr>
        <p:spPr>
          <a:xfrm>
            <a:off x="0" y="2285992"/>
            <a:ext cx="70723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Come, let us all be friends for once, </a:t>
            </a:r>
            <a:b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Let us make life easy on us, </a:t>
            </a:r>
            <a:b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Let us be lovers and loved ones, </a:t>
            </a:r>
            <a:b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 earth shall be left to no one.</a:t>
            </a:r>
            <a:endParaRPr lang="tr-TR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4119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Dikdörtgen"/>
          <p:cNvSpPr/>
          <p:nvPr/>
        </p:nvSpPr>
        <p:spPr>
          <a:xfrm>
            <a:off x="285720" y="4929198"/>
            <a:ext cx="5715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We love the created </a:t>
            </a:r>
            <a:br>
              <a:rPr lang="en-US" sz="4000" b="1" dirty="0" smtClean="0"/>
            </a:br>
            <a:r>
              <a:rPr lang="en-US" sz="4000" b="1" dirty="0" smtClean="0"/>
              <a:t>For the Creator's sake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6597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5">
                    <a:lumMod val="75000"/>
                  </a:schemeClr>
                </a:solidFill>
              </a:rPr>
              <a:t>   MEVLANA CELALEDDİN RUMİ</a:t>
            </a:r>
            <a:br>
              <a:rPr lang="tr-TR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tr-T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want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give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information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sone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famous</a:t>
            </a:r>
            <a:r>
              <a:rPr lang="tr-TR" dirty="0" smtClean="0"/>
              <a:t> </a:t>
            </a:r>
            <a:r>
              <a:rPr lang="tr-TR" dirty="0" err="1" smtClean="0"/>
              <a:t>people</a:t>
            </a:r>
            <a:r>
              <a:rPr lang="tr-TR" dirty="0" smtClean="0"/>
              <a:t>,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example</a:t>
            </a:r>
            <a:r>
              <a:rPr lang="tr-TR" dirty="0" smtClean="0"/>
              <a:t> Hacı Bektaşi Veli,</a:t>
            </a:r>
            <a:r>
              <a:rPr lang="tr-TR" dirty="0" err="1" smtClean="0"/>
              <a:t>Uruğ</a:t>
            </a:r>
            <a:r>
              <a:rPr lang="tr-TR" dirty="0" smtClean="0"/>
              <a:t> Bey,Ali Kuşçu,</a:t>
            </a:r>
            <a:r>
              <a:rPr lang="tr-TR" dirty="0" err="1" smtClean="0"/>
              <a:t>Farabi</a:t>
            </a:r>
            <a:r>
              <a:rPr lang="tr-TR" dirty="0" smtClean="0"/>
              <a:t>,</a:t>
            </a:r>
            <a:r>
              <a:rPr lang="tr-TR" dirty="0" err="1" smtClean="0"/>
              <a:t>İbn</a:t>
            </a:r>
            <a:r>
              <a:rPr lang="tr-TR" dirty="0" smtClean="0"/>
              <a:t>-i Sina,</a:t>
            </a:r>
            <a:r>
              <a:rPr lang="tr-TR" dirty="0" err="1" smtClean="0"/>
              <a:t>Hezarfen</a:t>
            </a:r>
            <a:r>
              <a:rPr lang="tr-TR" dirty="0" smtClean="0"/>
              <a:t> Ahmet Çelebi,Yunus Emre </a:t>
            </a:r>
            <a:r>
              <a:rPr lang="tr-TR" dirty="0" err="1" smtClean="0"/>
              <a:t>and</a:t>
            </a:r>
            <a:r>
              <a:rPr lang="tr-TR" dirty="0" smtClean="0"/>
              <a:t> Mimar Sinan.</a:t>
            </a:r>
          </a:p>
          <a:p>
            <a:pPr>
              <a:buNone/>
            </a:pPr>
            <a:r>
              <a:rPr lang="tr-TR" dirty="0" smtClean="0"/>
              <a:t>  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should</a:t>
            </a:r>
            <a:r>
              <a:rPr lang="tr-TR" dirty="0" smtClean="0"/>
              <a:t> </a:t>
            </a:r>
            <a:r>
              <a:rPr lang="tr-TR" dirty="0" err="1" smtClean="0"/>
              <a:t>mention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schools</a:t>
            </a:r>
            <a:r>
              <a:rPr lang="tr-TR" dirty="0" smtClean="0"/>
              <a:t> </a:t>
            </a:r>
            <a:r>
              <a:rPr lang="tr-TR" dirty="0" err="1" smtClean="0"/>
              <a:t>took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names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famous</a:t>
            </a:r>
            <a:r>
              <a:rPr lang="tr-TR" dirty="0" smtClean="0"/>
              <a:t> </a:t>
            </a:r>
            <a:r>
              <a:rPr lang="tr-TR" dirty="0" err="1" smtClean="0"/>
              <a:t>architect</a:t>
            </a:r>
            <a:r>
              <a:rPr lang="tr-TR" dirty="0" smtClean="0"/>
              <a:t> ‘Mimar Sinan’ Mimar </a:t>
            </a:r>
            <a:r>
              <a:rPr lang="tr-TR" dirty="0" err="1" smtClean="0"/>
              <a:t>means</a:t>
            </a:r>
            <a:r>
              <a:rPr lang="tr-TR" dirty="0" smtClean="0"/>
              <a:t> </a:t>
            </a:r>
            <a:r>
              <a:rPr lang="tr-TR" dirty="0" err="1" smtClean="0"/>
              <a:t>architect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He is </a:t>
            </a:r>
            <a:r>
              <a:rPr lang="tr-TR" dirty="0" err="1" smtClean="0"/>
              <a:t>called</a:t>
            </a:r>
            <a:r>
              <a:rPr lang="tr-TR" dirty="0" smtClean="0"/>
              <a:t> </a:t>
            </a:r>
            <a:r>
              <a:rPr lang="tr-TR" dirty="0" err="1" smtClean="0"/>
              <a:t>poems</a:t>
            </a:r>
            <a:r>
              <a:rPr lang="tr-TR" dirty="0" smtClean="0"/>
              <a:t> of Sultan Yunus Emre </a:t>
            </a:r>
            <a:r>
              <a:rPr lang="tr-TR" dirty="0" err="1" smtClean="0"/>
              <a:t>despite</a:t>
            </a:r>
            <a:r>
              <a:rPr lang="tr-TR" dirty="0" smtClean="0"/>
              <a:t> </a:t>
            </a:r>
            <a:r>
              <a:rPr lang="tr-TR" dirty="0" err="1" smtClean="0"/>
              <a:t>being</a:t>
            </a:r>
            <a:r>
              <a:rPr lang="tr-TR" dirty="0" smtClean="0"/>
              <a:t> </a:t>
            </a:r>
            <a:r>
              <a:rPr lang="tr-TR" dirty="0" err="1" smtClean="0"/>
              <a:t>fairly</a:t>
            </a:r>
            <a:r>
              <a:rPr lang="tr-TR" dirty="0" smtClean="0"/>
              <a:t> </a:t>
            </a:r>
            <a:r>
              <a:rPr lang="tr-TR" dirty="0" err="1" smtClean="0"/>
              <a:t>simple</a:t>
            </a:r>
            <a:r>
              <a:rPr lang="tr-TR" dirty="0" smtClean="0"/>
              <a:t> on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surface</a:t>
            </a:r>
            <a:r>
              <a:rPr lang="tr-TR" dirty="0" smtClean="0"/>
              <a:t>-</a:t>
            </a:r>
            <a:r>
              <a:rPr lang="tr-TR" dirty="0" err="1" smtClean="0"/>
              <a:t>evidence</a:t>
            </a:r>
            <a:r>
              <a:rPr lang="tr-TR" dirty="0" smtClean="0"/>
              <a:t> his </a:t>
            </a:r>
            <a:r>
              <a:rPr lang="tr-TR" dirty="0" err="1" smtClean="0"/>
              <a:t>talent</a:t>
            </a:r>
            <a:r>
              <a:rPr lang="tr-TR" dirty="0" smtClean="0"/>
              <a:t> </a:t>
            </a:r>
            <a:r>
              <a:rPr lang="tr-TR" dirty="0" err="1" smtClean="0"/>
              <a:t>describing</a:t>
            </a:r>
            <a:r>
              <a:rPr lang="tr-TR" dirty="0" smtClean="0"/>
              <a:t> </a:t>
            </a:r>
            <a:r>
              <a:rPr lang="tr-TR" dirty="0" err="1" smtClean="0"/>
              <a:t>quite</a:t>
            </a:r>
            <a:r>
              <a:rPr lang="tr-TR" dirty="0" smtClean="0"/>
              <a:t> </a:t>
            </a:r>
            <a:r>
              <a:rPr lang="tr-TR" dirty="0" err="1" smtClean="0"/>
              <a:t>abstruse</a:t>
            </a:r>
            <a:r>
              <a:rPr lang="tr-TR" dirty="0" smtClean="0"/>
              <a:t> </a:t>
            </a:r>
            <a:r>
              <a:rPr lang="tr-TR" dirty="0" err="1" smtClean="0"/>
              <a:t>mystical</a:t>
            </a:r>
            <a:r>
              <a:rPr lang="tr-TR" dirty="0" smtClean="0"/>
              <a:t> </a:t>
            </a:r>
            <a:r>
              <a:rPr lang="tr-TR" dirty="0" err="1" smtClean="0"/>
              <a:t>concepts</a:t>
            </a:r>
            <a:r>
              <a:rPr lang="tr-TR" dirty="0" smtClean="0"/>
              <a:t> in a </a:t>
            </a:r>
            <a:r>
              <a:rPr lang="tr-TR" dirty="0" err="1" smtClean="0"/>
              <a:t>clear</a:t>
            </a:r>
            <a:r>
              <a:rPr lang="tr-TR" dirty="0" smtClean="0"/>
              <a:t> </a:t>
            </a:r>
            <a:r>
              <a:rPr lang="tr-TR" dirty="0" err="1" smtClean="0"/>
              <a:t>way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He </a:t>
            </a:r>
            <a:r>
              <a:rPr lang="tr-TR" dirty="0" err="1" smtClean="0"/>
              <a:t>remains</a:t>
            </a:r>
            <a:r>
              <a:rPr lang="tr-TR" dirty="0" smtClean="0"/>
              <a:t> a popular </a:t>
            </a:r>
            <a:r>
              <a:rPr lang="tr-TR" dirty="0" err="1" smtClean="0"/>
              <a:t>figure</a:t>
            </a:r>
            <a:r>
              <a:rPr lang="tr-TR" dirty="0" smtClean="0"/>
              <a:t> in a </a:t>
            </a:r>
            <a:r>
              <a:rPr lang="tr-TR" dirty="0" err="1" smtClean="0"/>
              <a:t>number</a:t>
            </a:r>
            <a:r>
              <a:rPr lang="tr-TR" dirty="0" smtClean="0"/>
              <a:t> of </a:t>
            </a:r>
            <a:r>
              <a:rPr lang="tr-TR" dirty="0" err="1" smtClean="0"/>
              <a:t>countries</a:t>
            </a:r>
            <a:r>
              <a:rPr lang="tr-TR" dirty="0" smtClean="0"/>
              <a:t>,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Azerbaijan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Balkans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7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dirty="0" smtClean="0"/>
              <a:t>   B</a:t>
            </a:r>
            <a:r>
              <a:rPr lang="en-US" dirty="0" err="1" smtClean="0"/>
              <a:t>urning</a:t>
            </a:r>
            <a:r>
              <a:rPr lang="en-US" dirty="0" smtClean="0"/>
              <a:t>, burning, </a:t>
            </a:r>
            <a:r>
              <a:rPr lang="tr-TR" dirty="0" err="1" smtClean="0"/>
              <a:t>I</a:t>
            </a:r>
            <a:r>
              <a:rPr lang="en-US" dirty="0" smtClean="0"/>
              <a:t> drift and tread</a:t>
            </a:r>
            <a:br>
              <a:rPr lang="en-US" dirty="0" smtClean="0"/>
            </a:br>
            <a:r>
              <a:rPr lang="en-US" dirty="0" smtClean="0"/>
              <a:t>love spattered my body with blood</a:t>
            </a:r>
            <a:br>
              <a:rPr lang="en-US" dirty="0" smtClean="0"/>
            </a:br>
            <a:r>
              <a:rPr lang="tr-TR" dirty="0" smtClean="0"/>
              <a:t>I</a:t>
            </a:r>
            <a:r>
              <a:rPr lang="en-US" dirty="0" smtClean="0"/>
              <a:t>'m not in my senses nor mad</a:t>
            </a:r>
            <a:br>
              <a:rPr lang="en-US" dirty="0" smtClean="0"/>
            </a:br>
            <a:r>
              <a:rPr lang="en-US" dirty="0" smtClean="0"/>
              <a:t>come, see what love has done to me</a:t>
            </a:r>
            <a:br>
              <a:rPr lang="en-US" dirty="0" smtClean="0"/>
            </a:br>
            <a:r>
              <a:rPr lang="en-US" dirty="0" smtClean="0"/>
              <a:t>Read more at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tr-TR" dirty="0" smtClean="0"/>
              <a:t>    I</a:t>
            </a:r>
            <a:r>
              <a:rPr lang="en-US" dirty="0" smtClean="0"/>
              <a:t>'m </a:t>
            </a:r>
            <a:r>
              <a:rPr lang="tr-TR" dirty="0" smtClean="0"/>
              <a:t>Y</a:t>
            </a:r>
            <a:r>
              <a:rPr lang="en-US" dirty="0" err="1" smtClean="0"/>
              <a:t>unus</a:t>
            </a:r>
            <a:r>
              <a:rPr lang="en-US" dirty="0" smtClean="0"/>
              <a:t> mystic of sorrow</a:t>
            </a:r>
            <a:br>
              <a:rPr lang="en-US" dirty="0" smtClean="0"/>
            </a:br>
            <a:r>
              <a:rPr lang="en-US" dirty="0" smtClean="0"/>
              <a:t>suffering wounds from top to toe</a:t>
            </a:r>
            <a:br>
              <a:rPr lang="en-US" dirty="0" smtClean="0"/>
            </a:br>
            <a:r>
              <a:rPr lang="en-US" dirty="0" smtClean="0"/>
              <a:t>in the friend' s hands </a:t>
            </a:r>
            <a:r>
              <a:rPr lang="tr-TR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wrtihe</a:t>
            </a:r>
            <a:r>
              <a:rPr lang="en-US" dirty="0" smtClean="0"/>
              <a:t> in woe</a:t>
            </a:r>
            <a:br>
              <a:rPr lang="en-US" dirty="0" smtClean="0"/>
            </a:br>
            <a:r>
              <a:rPr lang="en-US" dirty="0" smtClean="0"/>
              <a:t>come, see what love has done to me</a:t>
            </a:r>
            <a:br>
              <a:rPr lang="en-US" dirty="0" smtClean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2903"/>
            <a:ext cx="9144000" cy="343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0638"/>
            <a:ext cx="4716016" cy="34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öğretmenler odası\Desktop\Cumali Hoca\Mevlana\images (4).jpg"/>
          <p:cNvPicPr>
            <a:picLocks noChangeAspect="1" noChangeArrowheads="1"/>
          </p:cNvPicPr>
          <p:nvPr/>
        </p:nvPicPr>
        <p:blipFill>
          <a:blip r:embed="rId4">
            <a:lum bright="16000" contrast="-30000"/>
          </a:blip>
          <a:stretch>
            <a:fillRect/>
          </a:stretch>
        </p:blipFill>
        <p:spPr bwMode="auto">
          <a:xfrm>
            <a:off x="0" y="-19808"/>
            <a:ext cx="4427984" cy="34539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611560" y="3369186"/>
            <a:ext cx="81830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Thank you for listening to us</a:t>
            </a:r>
            <a:endParaRPr lang="tr-TR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Let’s</a:t>
            </a:r>
            <a:r>
              <a:rPr lang="tr-TR" dirty="0" smtClean="0"/>
              <a:t> start </a:t>
            </a:r>
            <a:r>
              <a:rPr lang="tr-TR" dirty="0" err="1" smtClean="0"/>
              <a:t>with</a:t>
            </a:r>
            <a:r>
              <a:rPr lang="tr-TR" dirty="0" smtClean="0"/>
              <a:t> Mevlana : </a:t>
            </a:r>
            <a:r>
              <a:rPr lang="tr-TR" dirty="0" err="1" smtClean="0"/>
              <a:t>who</a:t>
            </a:r>
            <a:r>
              <a:rPr lang="tr-TR" dirty="0" smtClean="0"/>
              <a:t> is Mevlana ?</a:t>
            </a:r>
          </a:p>
          <a:p>
            <a:pPr>
              <a:buNone/>
            </a:pPr>
            <a:r>
              <a:rPr lang="tr-TR" dirty="0" smtClean="0"/>
              <a:t>    Mevlana </a:t>
            </a:r>
            <a:r>
              <a:rPr lang="tr-TR" dirty="0" err="1" smtClean="0"/>
              <a:t>Celaleddin</a:t>
            </a:r>
            <a:r>
              <a:rPr lang="tr-TR" dirty="0" smtClean="0"/>
              <a:t> Rumi is a 13th </a:t>
            </a:r>
            <a:r>
              <a:rPr lang="tr-TR" dirty="0" err="1" smtClean="0"/>
              <a:t>century</a:t>
            </a:r>
            <a:r>
              <a:rPr lang="tr-TR" dirty="0" smtClean="0"/>
              <a:t> </a:t>
            </a:r>
            <a:r>
              <a:rPr lang="tr-TR" dirty="0" err="1" smtClean="0"/>
              <a:t>muslim</a:t>
            </a:r>
            <a:r>
              <a:rPr lang="tr-TR" dirty="0" smtClean="0"/>
              <a:t> </a:t>
            </a:r>
            <a:r>
              <a:rPr lang="tr-TR" dirty="0" err="1" smtClean="0"/>
              <a:t>saint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Anatolia</a:t>
            </a:r>
            <a:r>
              <a:rPr lang="tr-TR" dirty="0" smtClean="0"/>
              <a:t> </a:t>
            </a:r>
            <a:r>
              <a:rPr lang="tr-TR" dirty="0" err="1" smtClean="0"/>
              <a:t>mystic</a:t>
            </a:r>
            <a:r>
              <a:rPr lang="tr-TR" dirty="0" smtClean="0"/>
              <a:t> </a:t>
            </a:r>
            <a:r>
              <a:rPr lang="tr-TR" dirty="0" err="1" smtClean="0"/>
              <a:t>known</a:t>
            </a:r>
            <a:r>
              <a:rPr lang="tr-TR" dirty="0" smtClean="0"/>
              <a:t> </a:t>
            </a:r>
            <a:r>
              <a:rPr lang="tr-TR" dirty="0" err="1" smtClean="0"/>
              <a:t>throught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world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his </a:t>
            </a:r>
            <a:r>
              <a:rPr lang="tr-TR" dirty="0" err="1" smtClean="0"/>
              <a:t>fine</a:t>
            </a:r>
            <a:r>
              <a:rPr lang="tr-TR" dirty="0" smtClean="0"/>
              <a:t> </a:t>
            </a:r>
            <a:r>
              <a:rPr lang="tr-TR" dirty="0" err="1" smtClean="0"/>
              <a:t>poems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worlds</a:t>
            </a:r>
            <a:r>
              <a:rPr lang="tr-TR" dirty="0" smtClean="0"/>
              <a:t> of </a:t>
            </a:r>
            <a:r>
              <a:rPr lang="tr-TR" dirty="0" err="1" smtClean="0"/>
              <a:t>wisdom</a:t>
            </a:r>
            <a:r>
              <a:rPr lang="tr-TR" dirty="0" smtClean="0"/>
              <a:t>,Rumi as he is </a:t>
            </a:r>
            <a:r>
              <a:rPr lang="tr-TR" dirty="0" err="1" smtClean="0"/>
              <a:t>known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west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best</a:t>
            </a:r>
            <a:r>
              <a:rPr lang="tr-TR" dirty="0" smtClean="0"/>
              <a:t> </a:t>
            </a:r>
            <a:r>
              <a:rPr lang="tr-TR" dirty="0" err="1" smtClean="0"/>
              <a:t>selling</a:t>
            </a:r>
            <a:r>
              <a:rPr lang="tr-TR" dirty="0" smtClean="0"/>
              <a:t> </a:t>
            </a:r>
            <a:r>
              <a:rPr lang="tr-TR" dirty="0" err="1" smtClean="0"/>
              <a:t>poet</a:t>
            </a:r>
            <a:r>
              <a:rPr lang="tr-TR" dirty="0" smtClean="0"/>
              <a:t> in USA.</a:t>
            </a:r>
          </a:p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Also</a:t>
            </a:r>
            <a:r>
              <a:rPr lang="tr-TR" dirty="0" smtClean="0"/>
              <a:t> United </a:t>
            </a:r>
            <a:r>
              <a:rPr lang="tr-TR" dirty="0" err="1" smtClean="0"/>
              <a:t>Nations</a:t>
            </a:r>
            <a:r>
              <a:rPr lang="tr-TR" dirty="0" smtClean="0"/>
              <a:t> </a:t>
            </a:r>
            <a:r>
              <a:rPr lang="tr-TR" dirty="0" err="1" smtClean="0"/>
              <a:t>declared</a:t>
            </a:r>
            <a:r>
              <a:rPr lang="tr-TR" dirty="0" smtClean="0"/>
              <a:t> 2007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year</a:t>
            </a:r>
            <a:r>
              <a:rPr lang="tr-TR" dirty="0" smtClean="0"/>
              <a:t> of Rumi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celebrations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held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 His </a:t>
            </a:r>
            <a:r>
              <a:rPr lang="tr-TR" dirty="0" err="1" smtClean="0"/>
              <a:t>doctrie</a:t>
            </a:r>
            <a:r>
              <a:rPr lang="tr-TR" dirty="0" smtClean="0"/>
              <a:t> </a:t>
            </a:r>
            <a:r>
              <a:rPr lang="tr-TR" dirty="0" err="1" smtClean="0"/>
              <a:t>advocates</a:t>
            </a:r>
            <a:r>
              <a:rPr lang="tr-TR" dirty="0" smtClean="0"/>
              <a:t> </a:t>
            </a:r>
            <a:r>
              <a:rPr lang="tr-TR" dirty="0" err="1" smtClean="0"/>
              <a:t>Unlimitted</a:t>
            </a:r>
            <a:r>
              <a:rPr lang="tr-TR" dirty="0" smtClean="0"/>
              <a:t> </a:t>
            </a:r>
            <a:r>
              <a:rPr lang="tr-TR" dirty="0" err="1" smtClean="0"/>
              <a:t>tolerance</a:t>
            </a:r>
            <a:r>
              <a:rPr lang="tr-TR" dirty="0" smtClean="0"/>
              <a:t> </a:t>
            </a:r>
            <a:r>
              <a:rPr lang="tr-TR" dirty="0" err="1" smtClean="0"/>
              <a:t>positive</a:t>
            </a:r>
            <a:r>
              <a:rPr lang="tr-TR" dirty="0" smtClean="0"/>
              <a:t> </a:t>
            </a:r>
            <a:r>
              <a:rPr lang="tr-TR" dirty="0" err="1" smtClean="0"/>
              <a:t>reasoning</a:t>
            </a:r>
            <a:r>
              <a:rPr lang="tr-TR" dirty="0" smtClean="0"/>
              <a:t>,</a:t>
            </a:r>
            <a:r>
              <a:rPr lang="tr-TR" dirty="0" err="1" smtClean="0"/>
              <a:t>goodness</a:t>
            </a:r>
            <a:r>
              <a:rPr lang="tr-TR" dirty="0" smtClean="0"/>
              <a:t>,</a:t>
            </a:r>
            <a:r>
              <a:rPr lang="tr-TR" dirty="0" err="1" smtClean="0"/>
              <a:t>charing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awareness</a:t>
            </a:r>
            <a:r>
              <a:rPr lang="tr-TR" dirty="0" smtClean="0"/>
              <a:t> </a:t>
            </a:r>
            <a:r>
              <a:rPr lang="tr-TR" dirty="0" err="1" smtClean="0"/>
              <a:t>through</a:t>
            </a:r>
            <a:r>
              <a:rPr lang="tr-TR" dirty="0" smtClean="0"/>
              <a:t> </a:t>
            </a:r>
            <a:r>
              <a:rPr lang="tr-TR" dirty="0" err="1" smtClean="0"/>
              <a:t>love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öğretmenler odası\Desktop\Cumali Hoca\Mevlana\images (4).jpg"/>
          <p:cNvPicPr>
            <a:picLocks noChangeAspect="1" noChangeArrowheads="1"/>
          </p:cNvPicPr>
          <p:nvPr/>
        </p:nvPicPr>
        <p:blipFill>
          <a:blip r:embed="rId2">
            <a:lum bright="16000" contrast="-30000"/>
          </a:blip>
          <a:stretch>
            <a:fillRect/>
          </a:stretch>
        </p:blipFill>
        <p:spPr bwMode="auto">
          <a:xfrm>
            <a:off x="0" y="-211842"/>
            <a:ext cx="9358282" cy="706984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214290"/>
            <a:ext cx="8305800" cy="1143000"/>
          </a:xfrm>
        </p:spPr>
        <p:txBody>
          <a:bodyPr/>
          <a:lstStyle/>
          <a:p>
            <a:r>
              <a:rPr lang="tr-TR" dirty="0" smtClean="0">
                <a:latin typeface="Aharoni" pitchFamily="2" charset="-79"/>
                <a:cs typeface="Aharoni" pitchFamily="2" charset="-79"/>
              </a:rPr>
              <a:t>             Mevlana</a:t>
            </a:r>
            <a:endParaRPr lang="tr-TR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1071538" y="1357298"/>
            <a:ext cx="271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HÜSEYİN HATİBİ</a:t>
            </a:r>
          </a:p>
        </p:txBody>
      </p:sp>
      <p:sp>
        <p:nvSpPr>
          <p:cNvPr id="5" name="4 Dikdörtgen"/>
          <p:cNvSpPr/>
          <p:nvPr/>
        </p:nvSpPr>
        <p:spPr>
          <a:xfrm>
            <a:off x="5143504" y="1214422"/>
            <a:ext cx="2336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RÜKNEDDİN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5 Aşağı Ok"/>
          <p:cNvSpPr/>
          <p:nvPr/>
        </p:nvSpPr>
        <p:spPr>
          <a:xfrm>
            <a:off x="2500298" y="1857364"/>
            <a:ext cx="571504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Aşağı Ok"/>
          <p:cNvSpPr/>
          <p:nvPr/>
        </p:nvSpPr>
        <p:spPr>
          <a:xfrm>
            <a:off x="6286512" y="1785926"/>
            <a:ext cx="571504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1071538" y="2643182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BAHAEDDİN </a:t>
            </a:r>
            <a:r>
              <a:rPr lang="tr-TR" sz="2800" dirty="0" smtClean="0">
                <a:solidFill>
                  <a:schemeClr val="accent5">
                    <a:lumMod val="75000"/>
                  </a:schemeClr>
                </a:solidFill>
              </a:rPr>
              <a:t>   VELED</a:t>
            </a:r>
            <a:endParaRPr lang="tr-T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5143504" y="2714620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MÜMİNE HATUN</a:t>
            </a:r>
          </a:p>
        </p:txBody>
      </p:sp>
      <p:sp>
        <p:nvSpPr>
          <p:cNvPr id="10" name="9 Aşağı Ok"/>
          <p:cNvSpPr/>
          <p:nvPr/>
        </p:nvSpPr>
        <p:spPr>
          <a:xfrm rot="19202982">
            <a:off x="2779799" y="3051565"/>
            <a:ext cx="571504" cy="17457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Aşağı Ok"/>
          <p:cNvSpPr/>
          <p:nvPr/>
        </p:nvSpPr>
        <p:spPr>
          <a:xfrm rot="2248800">
            <a:off x="6135287" y="3239986"/>
            <a:ext cx="623580" cy="1592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Metin kutusu"/>
          <p:cNvSpPr txBox="1"/>
          <p:nvPr/>
        </p:nvSpPr>
        <p:spPr>
          <a:xfrm>
            <a:off x="2428860" y="4643446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MEVLANA – GEVHER HATUN</a:t>
            </a:r>
          </a:p>
        </p:txBody>
      </p:sp>
      <p:sp>
        <p:nvSpPr>
          <p:cNvPr id="13" name="12 Aşağı Ok"/>
          <p:cNvSpPr/>
          <p:nvPr/>
        </p:nvSpPr>
        <p:spPr>
          <a:xfrm>
            <a:off x="4214810" y="5000636"/>
            <a:ext cx="571504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Metin kutusu"/>
          <p:cNvSpPr txBox="1"/>
          <p:nvPr/>
        </p:nvSpPr>
        <p:spPr>
          <a:xfrm>
            <a:off x="2071670" y="5857892"/>
            <a:ext cx="528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accent5">
                    <a:lumMod val="75000"/>
                  </a:schemeClr>
                </a:solidFill>
              </a:rPr>
              <a:t> SULTAN VELED—ALAADDİN         ÇELEBİ</a:t>
            </a:r>
            <a:endParaRPr lang="tr-T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Mevlana’s</a:t>
            </a:r>
            <a:r>
              <a:rPr lang="tr-TR" dirty="0" smtClean="0"/>
              <a:t> </a:t>
            </a:r>
            <a:r>
              <a:rPr lang="tr-TR" dirty="0" err="1" smtClean="0"/>
              <a:t>father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Bahaeddin</a:t>
            </a:r>
            <a:r>
              <a:rPr lang="tr-TR" dirty="0" smtClean="0"/>
              <a:t> </a:t>
            </a:r>
            <a:r>
              <a:rPr lang="tr-TR" dirty="0" err="1" smtClean="0"/>
              <a:t>Veled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mother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Mümine Hatun.</a:t>
            </a:r>
            <a:r>
              <a:rPr lang="tr-TR" dirty="0" err="1" smtClean="0"/>
              <a:t>Then</a:t>
            </a:r>
            <a:r>
              <a:rPr lang="tr-TR" dirty="0" smtClean="0"/>
              <a:t> Mevlana </a:t>
            </a:r>
            <a:r>
              <a:rPr lang="tr-TR" dirty="0" err="1" smtClean="0"/>
              <a:t>married</a:t>
            </a:r>
            <a:r>
              <a:rPr lang="tr-TR" dirty="0" smtClean="0"/>
              <a:t> Gevher Hatun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had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sons</a:t>
            </a:r>
            <a:r>
              <a:rPr lang="tr-TR" dirty="0" smtClean="0"/>
              <a:t> </a:t>
            </a:r>
            <a:r>
              <a:rPr lang="tr-TR" dirty="0" err="1" smtClean="0"/>
              <a:t>named</a:t>
            </a:r>
            <a:r>
              <a:rPr lang="tr-TR" dirty="0" smtClean="0"/>
              <a:t> Sultan </a:t>
            </a:r>
            <a:r>
              <a:rPr lang="tr-TR" dirty="0" err="1" smtClean="0"/>
              <a:t>Veled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Alaeddin Çelebi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him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religions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less</a:t>
            </a:r>
            <a:r>
              <a:rPr lang="tr-TR" dirty="0" smtClean="0"/>
              <a:t> </a:t>
            </a:r>
            <a:r>
              <a:rPr lang="tr-TR" dirty="0" err="1" smtClean="0"/>
              <a:t>truth</a:t>
            </a:r>
            <a:r>
              <a:rPr lang="tr-TR" dirty="0" smtClean="0"/>
              <a:t>.Mevlana </a:t>
            </a:r>
            <a:r>
              <a:rPr lang="tr-TR" dirty="0" err="1" smtClean="0"/>
              <a:t>looked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same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r>
              <a:rPr lang="tr-TR" dirty="0" smtClean="0"/>
              <a:t> on </a:t>
            </a:r>
            <a:r>
              <a:rPr lang="tr-TR" dirty="0" err="1" smtClean="0"/>
              <a:t>Muslim</a:t>
            </a:r>
            <a:r>
              <a:rPr lang="tr-TR" dirty="0" smtClean="0"/>
              <a:t>,</a:t>
            </a:r>
            <a:r>
              <a:rPr lang="tr-TR" dirty="0" err="1" smtClean="0"/>
              <a:t>jew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christian</a:t>
            </a:r>
            <a:r>
              <a:rPr lang="tr-TR" dirty="0" smtClean="0"/>
              <a:t> a </a:t>
            </a:r>
            <a:r>
              <a:rPr lang="tr-TR" dirty="0" err="1" smtClean="0"/>
              <a:t>like</a:t>
            </a:r>
            <a:r>
              <a:rPr lang="tr-TR" dirty="0" smtClean="0"/>
              <a:t>. </a:t>
            </a:r>
            <a:r>
              <a:rPr lang="tr-TR" dirty="0" err="1" smtClean="0"/>
              <a:t>In</a:t>
            </a:r>
            <a:r>
              <a:rPr lang="tr-TR" dirty="0" smtClean="0"/>
              <a:t> 1958 </a:t>
            </a:r>
            <a:r>
              <a:rPr lang="tr-TR" dirty="0" err="1" smtClean="0"/>
              <a:t>Pope</a:t>
            </a:r>
            <a:r>
              <a:rPr lang="tr-TR" dirty="0" smtClean="0"/>
              <a:t> John (XXIII) </a:t>
            </a:r>
            <a:r>
              <a:rPr lang="tr-TR" dirty="0" err="1" smtClean="0"/>
              <a:t>wrote</a:t>
            </a:r>
            <a:r>
              <a:rPr lang="tr-TR" dirty="0" smtClean="0"/>
              <a:t> a </a:t>
            </a:r>
            <a:r>
              <a:rPr lang="tr-TR" dirty="0" err="1" smtClean="0"/>
              <a:t>special</a:t>
            </a:r>
            <a:r>
              <a:rPr lang="tr-TR" dirty="0" smtClean="0"/>
              <a:t> </a:t>
            </a:r>
            <a:r>
              <a:rPr lang="tr-TR" dirty="0" err="1" smtClean="0"/>
              <a:t>message</a:t>
            </a:r>
            <a:r>
              <a:rPr lang="tr-TR" dirty="0" smtClean="0"/>
              <a:t> </a:t>
            </a:r>
            <a:r>
              <a:rPr lang="tr-TR" dirty="0" err="1" smtClean="0"/>
              <a:t>saying</a:t>
            </a:r>
            <a:r>
              <a:rPr lang="tr-TR" dirty="0" smtClean="0"/>
              <a:t> : in </a:t>
            </a:r>
            <a:r>
              <a:rPr lang="tr-TR" dirty="0" err="1" smtClean="0"/>
              <a:t>the</a:t>
            </a:r>
            <a:r>
              <a:rPr lang="tr-TR" dirty="0" smtClean="0"/>
              <a:t> name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catholic</a:t>
            </a:r>
            <a:r>
              <a:rPr lang="tr-TR" dirty="0" smtClean="0"/>
              <a:t> </a:t>
            </a:r>
            <a:r>
              <a:rPr lang="tr-TR" dirty="0" err="1" smtClean="0"/>
              <a:t>world</a:t>
            </a:r>
            <a:r>
              <a:rPr lang="tr-TR" dirty="0" smtClean="0"/>
              <a:t>,I </a:t>
            </a:r>
            <a:r>
              <a:rPr lang="tr-TR" dirty="0" err="1" smtClean="0"/>
              <a:t>bow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respect</a:t>
            </a:r>
            <a:r>
              <a:rPr lang="tr-TR" dirty="0" smtClean="0"/>
              <a:t> </a:t>
            </a:r>
            <a:r>
              <a:rPr lang="tr-TR" dirty="0" err="1" smtClean="0"/>
              <a:t>before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memory</a:t>
            </a:r>
            <a:r>
              <a:rPr lang="tr-TR" dirty="0" smtClean="0"/>
              <a:t> of Rumi.</a:t>
            </a:r>
          </a:p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8365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Cumali\Desktop\Cumali Hoca\Mevlana\225px-Mol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214686"/>
            <a:ext cx="1636359" cy="13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Whirlig</a:t>
            </a:r>
            <a:r>
              <a:rPr lang="tr-TR" dirty="0" smtClean="0"/>
              <a:t> </a:t>
            </a:r>
            <a:r>
              <a:rPr lang="tr-TR" dirty="0" err="1" smtClean="0"/>
              <a:t>dervishes</a:t>
            </a:r>
            <a:r>
              <a:rPr lang="tr-TR" dirty="0" smtClean="0"/>
              <a:t> sema : is a </a:t>
            </a:r>
            <a:r>
              <a:rPr lang="tr-TR" dirty="0" err="1" smtClean="0"/>
              <a:t>part</a:t>
            </a:r>
            <a:r>
              <a:rPr lang="tr-TR" dirty="0" smtClean="0"/>
              <a:t> of </a:t>
            </a:r>
            <a:r>
              <a:rPr lang="tr-TR" dirty="0" err="1" smtClean="0"/>
              <a:t>inspiration</a:t>
            </a:r>
            <a:r>
              <a:rPr lang="tr-TR" dirty="0" smtClean="0"/>
              <a:t> of Mevlana as </a:t>
            </a:r>
            <a:r>
              <a:rPr lang="tr-TR" dirty="0" err="1" smtClean="0"/>
              <a:t>well</a:t>
            </a:r>
            <a:r>
              <a:rPr lang="tr-TR" dirty="0" smtClean="0"/>
              <a:t> as of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custom</a:t>
            </a:r>
            <a:r>
              <a:rPr lang="tr-TR" dirty="0" smtClean="0"/>
              <a:t>,</a:t>
            </a:r>
            <a:r>
              <a:rPr lang="tr-TR" dirty="0" err="1" smtClean="0"/>
              <a:t>history</a:t>
            </a:r>
            <a:r>
              <a:rPr lang="tr-TR" dirty="0" smtClean="0"/>
              <a:t> </a:t>
            </a:r>
            <a:r>
              <a:rPr lang="tr-TR" dirty="0" err="1" smtClean="0"/>
              <a:t>beliefs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culture</a:t>
            </a:r>
            <a:r>
              <a:rPr lang="tr-TR" dirty="0" smtClean="0"/>
              <a:t>. </a:t>
            </a:r>
            <a:r>
              <a:rPr lang="tr-TR" dirty="0" err="1" smtClean="0"/>
              <a:t>It</a:t>
            </a:r>
            <a:r>
              <a:rPr lang="tr-TR" dirty="0" smtClean="0"/>
              <a:t> is </a:t>
            </a:r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do as a form of </a:t>
            </a:r>
            <a:r>
              <a:rPr lang="tr-TR" dirty="0" err="1" smtClean="0"/>
              <a:t>rememberance</a:t>
            </a:r>
            <a:r>
              <a:rPr lang="tr-TR" dirty="0" smtClean="0"/>
              <a:t> of ‘GOD’</a:t>
            </a:r>
          </a:p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From</a:t>
            </a:r>
            <a:r>
              <a:rPr lang="tr-TR" dirty="0" smtClean="0"/>
              <a:t> a </a:t>
            </a:r>
            <a:r>
              <a:rPr lang="tr-TR" dirty="0" err="1" smtClean="0"/>
              <a:t>scientific</a:t>
            </a:r>
            <a:r>
              <a:rPr lang="tr-TR" dirty="0" smtClean="0"/>
              <a:t> </a:t>
            </a:r>
            <a:r>
              <a:rPr lang="tr-TR" dirty="0" err="1" smtClean="0"/>
              <a:t>viewpoint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witness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contemporary</a:t>
            </a:r>
            <a:r>
              <a:rPr lang="tr-TR" dirty="0" smtClean="0"/>
              <a:t> </a:t>
            </a:r>
            <a:r>
              <a:rPr lang="tr-TR" dirty="0" err="1" smtClean="0"/>
              <a:t>science</a:t>
            </a:r>
            <a:r>
              <a:rPr lang="tr-TR" dirty="0" smtClean="0"/>
              <a:t> </a:t>
            </a:r>
            <a:r>
              <a:rPr lang="tr-TR" dirty="0" err="1" smtClean="0"/>
              <a:t>definetely</a:t>
            </a:r>
            <a:r>
              <a:rPr lang="tr-TR" dirty="0" smtClean="0"/>
              <a:t> </a:t>
            </a:r>
            <a:r>
              <a:rPr lang="tr-TR" dirty="0" err="1" smtClean="0"/>
              <a:t>confirms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fundamental</a:t>
            </a:r>
            <a:r>
              <a:rPr lang="tr-TR" dirty="0" smtClean="0"/>
              <a:t> </a:t>
            </a:r>
            <a:r>
              <a:rPr lang="tr-TR" dirty="0" err="1" smtClean="0"/>
              <a:t>condition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existence</a:t>
            </a:r>
            <a:r>
              <a:rPr lang="tr-TR" dirty="0" smtClean="0"/>
              <a:t> is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rovelve</a:t>
            </a:r>
            <a:r>
              <a:rPr lang="tr-TR" dirty="0" smtClean="0"/>
              <a:t>.</a:t>
            </a:r>
            <a:r>
              <a:rPr lang="tr-TR" dirty="0" err="1" smtClean="0"/>
              <a:t>There</a:t>
            </a:r>
            <a:r>
              <a:rPr lang="tr-TR" dirty="0" smtClean="0"/>
              <a:t> is no </a:t>
            </a:r>
            <a:r>
              <a:rPr lang="tr-TR" dirty="0" err="1" smtClean="0"/>
              <a:t>object</a:t>
            </a:r>
            <a:r>
              <a:rPr lang="tr-TR" dirty="0" smtClean="0"/>
              <a:t>,no </a:t>
            </a:r>
            <a:r>
              <a:rPr lang="tr-TR" dirty="0" err="1" smtClean="0"/>
              <a:t>being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does</a:t>
            </a:r>
            <a:r>
              <a:rPr lang="tr-TR" dirty="0" smtClean="0"/>
              <a:t> not </a:t>
            </a:r>
            <a:r>
              <a:rPr lang="tr-TR" dirty="0" err="1" smtClean="0"/>
              <a:t>revolve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similarity</a:t>
            </a:r>
            <a:r>
              <a:rPr lang="tr-TR" dirty="0" smtClean="0"/>
              <a:t> </a:t>
            </a:r>
            <a:r>
              <a:rPr lang="tr-TR" dirty="0" err="1" smtClean="0"/>
              <a:t>among</a:t>
            </a:r>
            <a:r>
              <a:rPr lang="tr-TR" dirty="0" smtClean="0"/>
              <a:t> </a:t>
            </a:r>
            <a:r>
              <a:rPr lang="tr-TR" dirty="0" err="1" smtClean="0"/>
              <a:t>beings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revolution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electrons</a:t>
            </a:r>
            <a:r>
              <a:rPr lang="tr-TR" dirty="0" smtClean="0"/>
              <a:t>,</a:t>
            </a:r>
            <a:r>
              <a:rPr lang="tr-TR" dirty="0" err="1" smtClean="0"/>
              <a:t>protons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neutrons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atoms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constitute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structure</a:t>
            </a:r>
            <a:r>
              <a:rPr lang="tr-TR" dirty="0" smtClean="0"/>
              <a:t> of </a:t>
            </a:r>
            <a:r>
              <a:rPr lang="tr-TR" dirty="0" err="1" smtClean="0"/>
              <a:t>each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öğretmenler odası\Desktop\Cumali Hoca\Mevlana\Mevlana_Kon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Güven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617</TotalTime>
  <Words>1009</Words>
  <Application>Microsoft Office PowerPoint</Application>
  <PresentationFormat>Ekran Gösterisi (4:3)</PresentationFormat>
  <Paragraphs>74</Paragraphs>
  <Slides>33</Slides>
  <Notes>0</Notes>
  <HiddenSlides>2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0" baseType="lpstr">
      <vt:lpstr>Aharoni</vt:lpstr>
      <vt:lpstr>Arial Black</vt:lpstr>
      <vt:lpstr>Calibri</vt:lpstr>
      <vt:lpstr>Constantia</vt:lpstr>
      <vt:lpstr>Wingdings</vt:lpstr>
      <vt:lpstr>Wingdings 2</vt:lpstr>
      <vt:lpstr>Akış</vt:lpstr>
      <vt:lpstr>Mimar Sinan Lisesi</vt:lpstr>
      <vt:lpstr>PowerPoint Sunusu</vt:lpstr>
      <vt:lpstr>   MEVLANA CELALEDDİN RUMİ </vt:lpstr>
      <vt:lpstr>PowerPoint Sunusu</vt:lpstr>
      <vt:lpstr>             Mevlana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   Books…</vt:lpstr>
      <vt:lpstr>PowerPoint Sunusu</vt:lpstr>
      <vt:lpstr>PowerPoint Sunusu</vt:lpstr>
      <vt:lpstr>PowerPoint Sunusu</vt:lpstr>
      <vt:lpstr>PowerPoint Sunusu</vt:lpstr>
      <vt:lpstr>Hezarfen Ahmet Çelebi</vt:lpstr>
      <vt:lpstr>HEZARFEN AHMET ÇELEBİ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YUNUS EMRE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Mimar Sinan Lisesi</dc:title>
  <dc:creator>öğretmenler odası</dc:creator>
  <cp:lastModifiedBy>csper</cp:lastModifiedBy>
  <cp:revision>106</cp:revision>
  <dcterms:created xsi:type="dcterms:W3CDTF">2013-05-28T02:55:30Z</dcterms:created>
  <dcterms:modified xsi:type="dcterms:W3CDTF">2013-05-31T08:12:26Z</dcterms:modified>
</cp:coreProperties>
</file>